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66" r:id="rId1"/>
  </p:sldMasterIdLst>
  <p:sldIdLst>
    <p:sldId id="256" r:id="rId2"/>
    <p:sldId id="257" r:id="rId3"/>
    <p:sldId id="262" r:id="rId4"/>
    <p:sldId id="267" r:id="rId5"/>
    <p:sldId id="261" r:id="rId6"/>
    <p:sldId id="268" r:id="rId7"/>
    <p:sldId id="269" r:id="rId8"/>
    <p:sldId id="258" r:id="rId9"/>
    <p:sldId id="271" r:id="rId10"/>
    <p:sldId id="272" r:id="rId11"/>
    <p:sldId id="270" r:id="rId12"/>
    <p:sldId id="274" r:id="rId13"/>
    <p:sldId id="260" r:id="rId14"/>
    <p:sldId id="273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37B"/>
    <a:srgbClr val="A262D0"/>
    <a:srgbClr val="52B9DB"/>
    <a:srgbClr val="4ECD91"/>
    <a:srgbClr val="84C350"/>
    <a:srgbClr val="E78045"/>
    <a:srgbClr val="4FD093"/>
    <a:srgbClr val="E37E44"/>
    <a:srgbClr val="D5527A"/>
    <a:srgbClr val="9F6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174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_other_team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_other_team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Fiction vs. Non-Fiction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p2_team4_Output_Data_ctry!$J$13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0D-4C74-BAFD-B0614C620F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0D-4C74-BAFD-B0614C620F73}"/>
              </c:ext>
            </c:extLst>
          </c:dPt>
          <c:dLbls>
            <c:dLbl>
              <c:idx val="0"/>
              <c:layout>
                <c:manualLayout>
                  <c:x val="-0.21762766689262611"/>
                  <c:y val="-0.1925949565866879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68.5%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70D-4C74-BAFD-B0614C620F73}"/>
                </c:ext>
              </c:extLst>
            </c:dLbl>
            <c:dLbl>
              <c:idx val="1"/>
              <c:layout>
                <c:manualLayout>
                  <c:x val="0.12190719489444653"/>
                  <c:y val="6.47282862828321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31.5%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70D-4C74-BAFD-B0614C620F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p2_team4_Output_Data_ctry!$I$14:$I$15</c:f>
              <c:strCache>
                <c:ptCount val="2"/>
                <c:pt idx="0">
                  <c:v>Fiction</c:v>
                </c:pt>
                <c:pt idx="1">
                  <c:v>Non-Fiction</c:v>
                </c:pt>
              </c:strCache>
            </c:strRef>
          </c:cat>
          <c:val>
            <c:numRef>
              <c:f>p2_team4_Output_Data_ctry!$J$14:$J$15</c:f>
              <c:numCache>
                <c:formatCode>#,##0</c:formatCode>
                <c:ptCount val="2"/>
                <c:pt idx="0">
                  <c:v>25031</c:v>
                </c:pt>
                <c:pt idx="1">
                  <c:v>11512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D-4C74-BAFD-B0614C620F7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%</a:t>
            </a:r>
            <a:r>
              <a:rPr lang="en-US" sz="1800" baseline="0"/>
              <a:t> Total Sales by Country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2.1461859210203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36C-4C0F-B965-1B07AA1765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Country_other_team!$A$1:$A$10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Country_other_team!$C$1:$C$10</c:f>
              <c:numCache>
                <c:formatCode>0.0%</c:formatCode>
                <c:ptCount val="10"/>
                <c:pt idx="0">
                  <c:v>0.11899999999999999</c:v>
                </c:pt>
                <c:pt idx="1">
                  <c:v>9.2999999999999999E-2</c:v>
                </c:pt>
                <c:pt idx="2">
                  <c:v>0.112</c:v>
                </c:pt>
                <c:pt idx="3">
                  <c:v>8.5000000000000006E-2</c:v>
                </c:pt>
                <c:pt idx="4">
                  <c:v>7.5999999999999998E-2</c:v>
                </c:pt>
                <c:pt idx="5">
                  <c:v>0.123</c:v>
                </c:pt>
                <c:pt idx="6">
                  <c:v>0.112</c:v>
                </c:pt>
                <c:pt idx="7">
                  <c:v>0.106</c:v>
                </c:pt>
                <c:pt idx="8">
                  <c:v>8.3000000000000004E-2</c:v>
                </c:pt>
                <c:pt idx="9">
                  <c:v>0.09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1C2E-48BB-BF3B-60AD485420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88666704"/>
        <c:axId val="1988668784"/>
        <c:axId val="0"/>
      </c:bar3DChart>
      <c:catAx>
        <c:axId val="198866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668784"/>
        <c:crosses val="autoZero"/>
        <c:auto val="1"/>
        <c:lblAlgn val="ctr"/>
        <c:lblOffset val="100"/>
        <c:noMultiLvlLbl val="0"/>
      </c:catAx>
      <c:valAx>
        <c:axId val="198866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% of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66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Top 5 Cities</a:t>
            </a:r>
            <a:r>
              <a:rPr lang="en-US" baseline="0" dirty="0">
                <a:solidFill>
                  <a:schemeClr val="tx1"/>
                </a:solidFill>
              </a:rPr>
              <a:t> (% of Top 5 Sales)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37E-4C36-B7A4-63B9F5D6E3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37E-4C36-B7A4-63B9F5D6E3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37E-4C36-B7A4-63B9F5D6E3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37E-4C36-B7A4-63B9F5D6E3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37E-4C36-B7A4-63B9F5D6E3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Country_other_team!$L$2:$L$6</c:f>
              <c:strCache>
                <c:ptCount val="5"/>
                <c:pt idx="0">
                  <c:v>Nice, FRA</c:v>
                </c:pt>
                <c:pt idx="1">
                  <c:v>London, ENG</c:v>
                </c:pt>
                <c:pt idx="2">
                  <c:v>Bacalar, MEX</c:v>
                </c:pt>
                <c:pt idx="3">
                  <c:v>Jos, NIG</c:v>
                </c:pt>
                <c:pt idx="4">
                  <c:v>Lisbon, POR</c:v>
                </c:pt>
              </c:strCache>
            </c:strRef>
          </c:cat>
          <c:val>
            <c:numRef>
              <c:f>Country_other_team!$N$2:$N$6</c:f>
              <c:numCache>
                <c:formatCode>0.00%</c:formatCode>
                <c:ptCount val="5"/>
                <c:pt idx="0">
                  <c:v>2.4255862393334677E-2</c:v>
                </c:pt>
                <c:pt idx="1">
                  <c:v>2.3516764093260766E-2</c:v>
                </c:pt>
                <c:pt idx="2">
                  <c:v>2.0963515420278168E-2</c:v>
                </c:pt>
                <c:pt idx="3">
                  <c:v>1.8410266747295571E-2</c:v>
                </c:pt>
                <c:pt idx="4">
                  <c:v>1.7671168447221663E-2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37E-4C36-B7A4-63B9F5D6E37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9F60C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D5527A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E37E4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Top 10 Highest Traffic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5487627365356619E-3"/>
                  <c:y val="-1.2263439933526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A5-4695-BB8D-B935E13B5F98}"/>
                </c:ext>
              </c:extLst>
            </c:dLbl>
            <c:dLbl>
              <c:idx val="5"/>
              <c:layout>
                <c:manualLayout>
                  <c:x val="6.0650766770965854E-3"/>
                  <c:y val="-1.83951599002895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6708515283842787E-2"/>
                      <c:h val="4.59113739542882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AA5-4695-BB8D-B935E13B5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Country_other_team!$L$2:$L$11</c:f>
              <c:strCache>
                <c:ptCount val="10"/>
                <c:pt idx="0">
                  <c:v>Nice, FRA</c:v>
                </c:pt>
                <c:pt idx="1">
                  <c:v>London, ENG</c:v>
                </c:pt>
                <c:pt idx="2">
                  <c:v>Bacalar, MEX</c:v>
                </c:pt>
                <c:pt idx="3">
                  <c:v>Jos, NIG</c:v>
                </c:pt>
                <c:pt idx="4">
                  <c:v>Lisbon, POR</c:v>
                </c:pt>
                <c:pt idx="5">
                  <c:v>DC, USA</c:v>
                </c:pt>
                <c:pt idx="6">
                  <c:v>Tampico, MEX</c:v>
                </c:pt>
                <c:pt idx="7">
                  <c:v>Uyo, NIG</c:v>
                </c:pt>
                <c:pt idx="8">
                  <c:v>Barcelona, SPA</c:v>
                </c:pt>
                <c:pt idx="9">
                  <c:v>Evora, POR</c:v>
                </c:pt>
              </c:strCache>
            </c:strRef>
          </c:cat>
          <c:val>
            <c:numRef>
              <c:f>Country_other_team!$M$2:$M$11</c:f>
              <c:numCache>
                <c:formatCode>General</c:formatCode>
                <c:ptCount val="10"/>
                <c:pt idx="0">
                  <c:v>361</c:v>
                </c:pt>
                <c:pt idx="1">
                  <c:v>350</c:v>
                </c:pt>
                <c:pt idx="2">
                  <c:v>312</c:v>
                </c:pt>
                <c:pt idx="3">
                  <c:v>274</c:v>
                </c:pt>
                <c:pt idx="4">
                  <c:v>263</c:v>
                </c:pt>
                <c:pt idx="5">
                  <c:v>258</c:v>
                </c:pt>
                <c:pt idx="6">
                  <c:v>254</c:v>
                </c:pt>
                <c:pt idx="7">
                  <c:v>252</c:v>
                </c:pt>
                <c:pt idx="8">
                  <c:v>250</c:v>
                </c:pt>
                <c:pt idx="9">
                  <c:v>250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BAA5-4695-BB8D-B935E13B5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53683712"/>
        <c:axId val="1653684544"/>
        <c:axId val="0"/>
      </c:bar3DChart>
      <c:catAx>
        <c:axId val="165368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684544"/>
        <c:crosses val="autoZero"/>
        <c:auto val="1"/>
        <c:lblAlgn val="ctr"/>
        <c:lblOffset val="100"/>
        <c:noMultiLvlLbl val="0"/>
      </c:catAx>
      <c:valAx>
        <c:axId val="1653684544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68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 Sales by Hour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5423519658296002E-2"/>
                  <c:y val="3.0698183974243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64-4B2C-AA49-7C90B741B462}"/>
                </c:ext>
              </c:extLst>
            </c:dLbl>
            <c:dLbl>
              <c:idx val="1"/>
              <c:layout>
                <c:manualLayout>
                  <c:x val="-3.7432496838550204E-2"/>
                  <c:y val="-3.89915388611744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64-4B2C-AA49-7C90B741B462}"/>
                </c:ext>
              </c:extLst>
            </c:dLbl>
            <c:dLbl>
              <c:idx val="2"/>
              <c:layout>
                <c:manualLayout>
                  <c:x val="-3.7432496838550204E-2"/>
                  <c:y val="2.8460018656608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64-4B2C-AA49-7C90B741B46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64-4B2C-AA49-7C90B741B462}"/>
                </c:ext>
              </c:extLst>
            </c:dLbl>
            <c:dLbl>
              <c:idx val="5"/>
              <c:layout>
                <c:manualLayout>
                  <c:x val="-3.8948751084062087E-2"/>
                  <c:y val="3.76579583181240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64-4B2C-AA49-7C90B741B46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64-4B2C-AA49-7C90B741B462}"/>
                </c:ext>
              </c:extLst>
            </c:dLbl>
            <c:dLbl>
              <c:idx val="8"/>
              <c:layout>
                <c:manualLayout>
                  <c:x val="-3.8948751084062087E-2"/>
                  <c:y val="3.45919784309520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64-4B2C-AA49-7C90B741B46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64-4B2C-AA49-7C90B741B46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64-4B2C-AA49-7C90B741B46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64-4B2C-AA49-7C90B741B46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64-4B2C-AA49-7C90B741B46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64-4B2C-AA49-7C90B741B462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64-4B2C-AA49-7C90B741B462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64-4B2C-AA49-7C90B741B462}"/>
                </c:ext>
              </c:extLst>
            </c:dLbl>
            <c:dLbl>
              <c:idx val="19"/>
              <c:layout>
                <c:manualLayout>
                  <c:x val="-3.7432496838550204E-2"/>
                  <c:y val="3.459197843095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64-4B2C-AA49-7C90B741B462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64-4B2C-AA49-7C90B741B462}"/>
                </c:ext>
              </c:extLst>
            </c:dLbl>
            <c:dLbl>
              <c:idx val="22"/>
              <c:layout>
                <c:manualLayout>
                  <c:x val="-3.7432496838550315E-2"/>
                  <c:y val="2.5394038769436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64-4B2C-AA49-7C90B741B4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'country-month2'!$M$14:$M$37</c:f>
              <c:numCache>
                <c:formatCode>h:mm\ AM/PM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'country-month2'!$N$14:$N$37</c:f>
              <c:numCache>
                <c:formatCode>_(* #,##0_);_(* \(#,##0\);_(* "-"??_);_(@_)</c:formatCode>
                <c:ptCount val="24"/>
                <c:pt idx="0">
                  <c:v>3199</c:v>
                </c:pt>
                <c:pt idx="1">
                  <c:v>3475</c:v>
                </c:pt>
                <c:pt idx="2">
                  <c:v>3151</c:v>
                </c:pt>
                <c:pt idx="3">
                  <c:v>3354</c:v>
                </c:pt>
                <c:pt idx="4">
                  <c:v>3394</c:v>
                </c:pt>
                <c:pt idx="5">
                  <c:v>3279</c:v>
                </c:pt>
                <c:pt idx="6">
                  <c:v>3435</c:v>
                </c:pt>
                <c:pt idx="7">
                  <c:v>3503</c:v>
                </c:pt>
                <c:pt idx="8">
                  <c:v>3210</c:v>
                </c:pt>
                <c:pt idx="9">
                  <c:v>3206</c:v>
                </c:pt>
                <c:pt idx="10">
                  <c:v>3268</c:v>
                </c:pt>
                <c:pt idx="11">
                  <c:v>3305</c:v>
                </c:pt>
                <c:pt idx="12">
                  <c:v>3288</c:v>
                </c:pt>
                <c:pt idx="13">
                  <c:v>3344</c:v>
                </c:pt>
                <c:pt idx="14">
                  <c:v>3512</c:v>
                </c:pt>
                <c:pt idx="15">
                  <c:v>3443</c:v>
                </c:pt>
                <c:pt idx="16">
                  <c:v>3783</c:v>
                </c:pt>
                <c:pt idx="17">
                  <c:v>3512</c:v>
                </c:pt>
                <c:pt idx="18">
                  <c:v>3428</c:v>
                </c:pt>
                <c:pt idx="19">
                  <c:v>3225</c:v>
                </c:pt>
                <c:pt idx="20">
                  <c:v>3431</c:v>
                </c:pt>
                <c:pt idx="21">
                  <c:v>3438</c:v>
                </c:pt>
                <c:pt idx="22">
                  <c:v>3313</c:v>
                </c:pt>
                <c:pt idx="23">
                  <c:v>3468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64-4B2C-AA49-7C90B741B46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24716288"/>
        <c:axId val="1324715040"/>
      </c:lineChart>
      <c:catAx>
        <c:axId val="1324716288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715040"/>
        <c:crosses val="autoZero"/>
        <c:auto val="1"/>
        <c:lblAlgn val="ctr"/>
        <c:lblOffset val="100"/>
        <c:tickLblSkip val="4"/>
        <c:noMultiLvlLbl val="0"/>
      </c:catAx>
      <c:valAx>
        <c:axId val="1324715040"/>
        <c:scaling>
          <c:orientation val="minMax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716288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</a:t>
            </a:r>
            <a:r>
              <a:rPr lang="en-US" sz="1800" baseline="0" dirty="0"/>
              <a:t> Sales at Peak Hour per Country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486B90A-0730-49F7-85D8-7C75E81F74A8}" type="VALUE">
                      <a:rPr lang="en-US" smtClean="0"/>
                      <a:pPr/>
                      <a:t>[VALUE]</a:t>
                    </a:fld>
                    <a:r>
                      <a:rPr lang="en-US"/>
                      <a:t> @ 4PM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5B8-472A-B6DF-D957BEAB6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456</a:t>
                    </a:r>
                    <a:r>
                      <a:rPr lang="en-US" baseline="0" dirty="0"/>
                      <a:t> @ 4PM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5B8-472A-B6DF-D957BEAB6878}"/>
                </c:ext>
              </c:extLst>
            </c:dLbl>
            <c:dLbl>
              <c:idx val="2"/>
              <c:layout>
                <c:manualLayout>
                  <c:x val="1.2130035412301161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455 @ 4PM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5B8-472A-B6DF-D957BEAB687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384 @ 11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5B8-472A-B6DF-D957BEAB6878}"/>
                </c:ext>
              </c:extLst>
            </c:dLbl>
            <c:dLbl>
              <c:idx val="4"/>
              <c:layout>
                <c:manualLayout>
                  <c:x val="4.5487632796129005E-3"/>
                  <c:y val="-2.45278390973755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351</a:t>
                    </a:r>
                    <a:r>
                      <a:rPr lang="en-US" baseline="0" dirty="0"/>
                      <a:t> @ 1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5B8-472A-B6DF-D957BEAB6878}"/>
                </c:ext>
              </c:extLst>
            </c:dLbl>
            <c:dLbl>
              <c:idx val="5"/>
              <c:layout>
                <c:manualLayout>
                  <c:x val="3.0325088530753041E-3"/>
                  <c:y val="-2.8104490966931552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517 @ 11</a:t>
                    </a:r>
                    <a:r>
                      <a:rPr lang="en-US" baseline="0"/>
                      <a:t>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5B8-472A-B6DF-D957BEAB6878}"/>
                </c:ext>
              </c:extLst>
            </c:dLbl>
            <c:dLbl>
              <c:idx val="6"/>
              <c:layout>
                <c:manualLayout>
                  <c:x val="1.5162544265375408E-3"/>
                  <c:y val="-1.2263919548687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453</a:t>
                    </a:r>
                    <a:r>
                      <a:rPr lang="en-US" baseline="0"/>
                      <a:t> @ 3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35B8-472A-B6DF-D957BEAB6878}"/>
                </c:ext>
              </c:extLst>
            </c:dLbl>
            <c:dLbl>
              <c:idx val="7"/>
              <c:layout>
                <c:manualLayout>
                  <c:x val="9.097526559225912E-3"/>
                  <c:y val="-3.065979887171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472 @ 9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5B8-472A-B6DF-D957BEAB6878}"/>
                </c:ext>
              </c:extLst>
            </c:dLbl>
            <c:dLbl>
              <c:idx val="8"/>
              <c:layout>
                <c:manualLayout>
                  <c:x val="1.5162544265375408E-3"/>
                  <c:y val="-6.13195977434388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357</a:t>
                    </a:r>
                    <a:r>
                      <a:rPr lang="en-US" baseline="0"/>
                      <a:t> @ 6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5B8-472A-B6DF-D957BEAB6878}"/>
                </c:ext>
              </c:extLst>
            </c:dLbl>
            <c:dLbl>
              <c:idx val="9"/>
              <c:layout>
                <c:manualLayout>
                  <c:x val="4.548763279612956E-3"/>
                  <c:y val="-2.146185921020369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397 @ 4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5B8-472A-B6DF-D957BEAB6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'country-month2'!$J$14:$J$23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'country-month2'!$K$14:$K$23</c:f>
              <c:numCache>
                <c:formatCode>General</c:formatCode>
                <c:ptCount val="10"/>
                <c:pt idx="0">
                  <c:v>517</c:v>
                </c:pt>
                <c:pt idx="1">
                  <c:v>456</c:v>
                </c:pt>
                <c:pt idx="2">
                  <c:v>455</c:v>
                </c:pt>
                <c:pt idx="3">
                  <c:v>384</c:v>
                </c:pt>
                <c:pt idx="4">
                  <c:v>351</c:v>
                </c:pt>
                <c:pt idx="5">
                  <c:v>517</c:v>
                </c:pt>
                <c:pt idx="6">
                  <c:v>453</c:v>
                </c:pt>
                <c:pt idx="7">
                  <c:v>472</c:v>
                </c:pt>
                <c:pt idx="8">
                  <c:v>357</c:v>
                </c:pt>
                <c:pt idx="9">
                  <c:v>397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35B8-472A-B6DF-D957BEAB68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37248480"/>
        <c:axId val="1837250144"/>
        <c:axId val="0"/>
      </c:bar3DChart>
      <c:catAx>
        <c:axId val="183724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250144"/>
        <c:crosses val="autoZero"/>
        <c:auto val="1"/>
        <c:lblAlgn val="ctr"/>
        <c:lblOffset val="100"/>
        <c:noMultiLvlLbl val="0"/>
      </c:catAx>
      <c:valAx>
        <c:axId val="183725014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24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 Sales per Sub-Category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1.5162542455118874E-3"/>
                  <c:y val="-9.1979396615158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2E-4C85-B4C0-3804D2B15552}"/>
                </c:ext>
              </c:extLst>
            </c:dLbl>
            <c:dLbl>
              <c:idx val="6"/>
              <c:layout>
                <c:manualLayout>
                  <c:x val="0"/>
                  <c:y val="-1.53298994358596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2E-4C85-B4C0-3804D2B15552}"/>
                </c:ext>
              </c:extLst>
            </c:dLbl>
            <c:dLbl>
              <c:idx val="7"/>
              <c:layout>
                <c:manualLayout>
                  <c:x val="0"/>
                  <c:y val="-2.759381898454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2E-4C85-B4C0-3804D2B155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p2_team4_Output_Data_ctry!$I$16:$I$25</c:f>
              <c:strCache>
                <c:ptCount val="10"/>
                <c:pt idx="0">
                  <c:v>History</c:v>
                </c:pt>
                <c:pt idx="1">
                  <c:v>Philosophy</c:v>
                </c:pt>
                <c:pt idx="2">
                  <c:v>Data Science</c:v>
                </c:pt>
                <c:pt idx="3">
                  <c:v>General Science</c:v>
                </c:pt>
                <c:pt idx="4">
                  <c:v>Comics</c:v>
                </c:pt>
                <c:pt idx="5">
                  <c:v>Computer Science</c:v>
                </c:pt>
                <c:pt idx="6">
                  <c:v>Economics</c:v>
                </c:pt>
                <c:pt idx="7">
                  <c:v>Mathematics</c:v>
                </c:pt>
                <c:pt idx="8">
                  <c:v>Signal Processing</c:v>
                </c:pt>
                <c:pt idx="9">
                  <c:v>Psychology</c:v>
                </c:pt>
              </c:strCache>
            </c:strRef>
          </c:cat>
          <c:val>
            <c:numRef>
              <c:f>p2_team4_Output_Data_ctry!$J$16:$J$25</c:f>
              <c:numCache>
                <c:formatCode>#,##0</c:formatCode>
                <c:ptCount val="10"/>
                <c:pt idx="0">
                  <c:v>10161</c:v>
                </c:pt>
                <c:pt idx="1">
                  <c:v>6441</c:v>
                </c:pt>
                <c:pt idx="2">
                  <c:v>6260</c:v>
                </c:pt>
                <c:pt idx="3">
                  <c:v>4993</c:v>
                </c:pt>
                <c:pt idx="4">
                  <c:v>4817</c:v>
                </c:pt>
                <c:pt idx="5">
                  <c:v>4249</c:v>
                </c:pt>
                <c:pt idx="6">
                  <c:v>4099</c:v>
                </c:pt>
                <c:pt idx="7">
                  <c:v>1883</c:v>
                </c:pt>
                <c:pt idx="8">
                  <c:v>1176</c:v>
                </c:pt>
                <c:pt idx="9" formatCode="General">
                  <c:v>440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942E-4C85-B4C0-3804D2B1555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47981727"/>
        <c:axId val="747975487"/>
        <c:axId val="0"/>
      </c:bar3DChart>
      <c:catAx>
        <c:axId val="74798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975487"/>
        <c:crosses val="autoZero"/>
        <c:auto val="1"/>
        <c:lblAlgn val="ctr"/>
        <c:lblOffset val="100"/>
        <c:noMultiLvlLbl val="0"/>
      </c:catAx>
      <c:valAx>
        <c:axId val="747975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98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p2_team4_Output_Data_ctry!$J$1</c:f>
              <c:strCache>
                <c:ptCount val="1"/>
                <c:pt idx="0">
                  <c:v>History Sales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layout>
                <c:manualLayout>
                  <c:x val="9.006506669188119E-3"/>
                  <c:y val="-9.1979396615158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09-4274-8A60-F98EA90A3845}"/>
                </c:ext>
              </c:extLst>
            </c:dLbl>
            <c:dLbl>
              <c:idx val="4"/>
              <c:layout>
                <c:manualLayout>
                  <c:x val="-3.0021688897293912E-3"/>
                  <c:y val="-2.45278390973754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09-4274-8A60-F98EA90A3845}"/>
                </c:ext>
              </c:extLst>
            </c:dLbl>
            <c:dLbl>
              <c:idx val="7"/>
              <c:layout>
                <c:manualLayout>
                  <c:x val="1.5010844448646956E-3"/>
                  <c:y val="-2.452783909737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09-4274-8A60-F98EA90A3845}"/>
                </c:ext>
              </c:extLst>
            </c:dLbl>
            <c:dLbl>
              <c:idx val="9"/>
              <c:layout>
                <c:manualLayout>
                  <c:x val="6.0043377794586723E-3"/>
                  <c:y val="-2.452783909737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709-4274-8A60-F98EA90A3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p2_team4_Output_Data_ctry!$J$2:$J$11</c:f>
              <c:numCache>
                <c:formatCode>General</c:formatCode>
                <c:ptCount val="10"/>
                <c:pt idx="0" formatCode="#,##0">
                  <c:v>1166</c:v>
                </c:pt>
                <c:pt idx="1">
                  <c:v>835</c:v>
                </c:pt>
                <c:pt idx="2" formatCode="#,##0">
                  <c:v>1136</c:v>
                </c:pt>
                <c:pt idx="3">
                  <c:v>908</c:v>
                </c:pt>
                <c:pt idx="4">
                  <c:v>787</c:v>
                </c:pt>
                <c:pt idx="5" formatCode="#,##0">
                  <c:v>1250</c:v>
                </c:pt>
                <c:pt idx="6" formatCode="#,##0">
                  <c:v>1158</c:v>
                </c:pt>
                <c:pt idx="7" formatCode="#,##0">
                  <c:v>1197</c:v>
                </c:pt>
                <c:pt idx="8">
                  <c:v>831</c:v>
                </c:pt>
                <c:pt idx="9">
                  <c:v>893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5709-4274-8A60-F98EA90A38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85683295"/>
        <c:axId val="785683711"/>
        <c:axId val="0"/>
      </c:bar3DChart>
      <c:catAx>
        <c:axId val="785683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683711"/>
        <c:crosses val="autoZero"/>
        <c:auto val="1"/>
        <c:lblAlgn val="ctr"/>
        <c:lblOffset val="100"/>
        <c:noMultiLvlLbl val="0"/>
      </c:catAx>
      <c:valAx>
        <c:axId val="785683711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683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Fiction vs. Non-Fiction Sales by</a:t>
            </a:r>
            <a:r>
              <a:rPr lang="en-US" sz="1800" baseline="0" dirty="0"/>
              <a:t> Country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p2_team4_Output_Data_ctry!$K$1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p2_team4_Output_Data_ctry!$K$2:$K$11</c:f>
              <c:numCache>
                <c:formatCode>#,##0</c:formatCode>
                <c:ptCount val="10"/>
                <c:pt idx="0">
                  <c:v>3056</c:v>
                </c:pt>
                <c:pt idx="1">
                  <c:v>2320</c:v>
                </c:pt>
                <c:pt idx="2">
                  <c:v>2713</c:v>
                </c:pt>
                <c:pt idx="3">
                  <c:v>2208</c:v>
                </c:pt>
                <c:pt idx="4">
                  <c:v>1842</c:v>
                </c:pt>
                <c:pt idx="5">
                  <c:v>3010</c:v>
                </c:pt>
                <c:pt idx="6">
                  <c:v>2893</c:v>
                </c:pt>
                <c:pt idx="7">
                  <c:v>2685</c:v>
                </c:pt>
                <c:pt idx="8">
                  <c:v>2017</c:v>
                </c:pt>
                <c:pt idx="9">
                  <c:v>2287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A0B4-4F2E-9AF2-716130F767E0}"/>
            </c:ext>
          </c:extLst>
        </c:ser>
        <c:ser>
          <c:idx val="1"/>
          <c:order val="1"/>
          <c:tx>
            <c:strRef>
              <c:f>p2_team4_Output_Data_ctry!$L$1</c:f>
              <c:strCache>
                <c:ptCount val="1"/>
                <c:pt idx="0">
                  <c:v>Non-Fiction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p2_team4_Output_Data_ctry!$L$2:$L$11</c:f>
              <c:numCache>
                <c:formatCode>#,##0</c:formatCode>
                <c:ptCount val="10"/>
                <c:pt idx="0">
                  <c:v>1273</c:v>
                </c:pt>
                <c:pt idx="1">
                  <c:v>1087</c:v>
                </c:pt>
                <c:pt idx="2">
                  <c:v>1385</c:v>
                </c:pt>
                <c:pt idx="3" formatCode="General">
                  <c:v>918</c:v>
                </c:pt>
                <c:pt idx="4" formatCode="General">
                  <c:v>867</c:v>
                </c:pt>
                <c:pt idx="5">
                  <c:v>1581</c:v>
                </c:pt>
                <c:pt idx="6">
                  <c:v>1446</c:v>
                </c:pt>
                <c:pt idx="7">
                  <c:v>1058</c:v>
                </c:pt>
                <c:pt idx="8" formatCode="General">
                  <c:v>846</c:v>
                </c:pt>
                <c:pt idx="9">
                  <c:v>1051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1-A0B4-4F2E-9AF2-716130F76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86439455"/>
        <c:axId val="786438623"/>
        <c:axId val="0"/>
      </c:bar3DChart>
      <c:catAx>
        <c:axId val="786439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438623"/>
        <c:crosses val="autoZero"/>
        <c:auto val="1"/>
        <c:lblAlgn val="ctr"/>
        <c:lblOffset val="100"/>
        <c:noMultiLvlLbl val="0"/>
      </c:catAx>
      <c:valAx>
        <c:axId val="786438623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43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Total 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category'!$O$15</c:f>
              <c:strCache>
                <c:ptCount val="1"/>
                <c:pt idx="0">
                  <c:v> Total Result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3F-4F7D-A4A0-5966E0BC16A1}"/>
                </c:ext>
              </c:extLst>
            </c:dLbl>
            <c:dLbl>
              <c:idx val="3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3F-4F7D-A4A0-5966E0BC16A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3F-4F7D-A4A0-5966E0BC16A1}"/>
                </c:ext>
              </c:extLst>
            </c:dLbl>
            <c:dLbl>
              <c:idx val="6"/>
              <c:layout>
                <c:manualLayout>
                  <c:x val="-2.9441840479766779E-2"/>
                  <c:y val="3.70983566347804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3F-4F7D-A4A0-5966E0BC16A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3F-4F7D-A4A0-5966E0BC16A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3F-4F7D-A4A0-5966E0BC16A1}"/>
                </c:ext>
              </c:extLst>
            </c:dLbl>
            <c:dLbl>
              <c:idx val="10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3F-4F7D-A4A0-5966E0BC1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category'!$P$15:$AA$15</c:f>
              <c:numCache>
                <c:formatCode>#,##0</c:formatCode>
                <c:ptCount val="12"/>
                <c:pt idx="0">
                  <c:v>6856</c:v>
                </c:pt>
                <c:pt idx="1">
                  <c:v>6289</c:v>
                </c:pt>
                <c:pt idx="2">
                  <c:v>7447</c:v>
                </c:pt>
                <c:pt idx="3">
                  <c:v>6643</c:v>
                </c:pt>
                <c:pt idx="4">
                  <c:v>7371</c:v>
                </c:pt>
                <c:pt idx="5">
                  <c:v>6772</c:v>
                </c:pt>
                <c:pt idx="6">
                  <c:v>6494</c:v>
                </c:pt>
                <c:pt idx="7">
                  <c:v>6788</c:v>
                </c:pt>
                <c:pt idx="8">
                  <c:v>6795</c:v>
                </c:pt>
                <c:pt idx="9">
                  <c:v>6686</c:v>
                </c:pt>
                <c:pt idx="10">
                  <c:v>6479</c:v>
                </c:pt>
                <c:pt idx="11">
                  <c:v>7155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3F-4F7D-A4A0-5966E0BC16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3554943"/>
        <c:axId val="743560767"/>
      </c:lineChart>
      <c:catAx>
        <c:axId val="743554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560767"/>
        <c:crosses val="autoZero"/>
        <c:auto val="1"/>
        <c:lblAlgn val="ctr"/>
        <c:lblOffset val="100"/>
        <c:noMultiLvlLbl val="0"/>
      </c:catAx>
      <c:valAx>
        <c:axId val="743560767"/>
        <c:scaling>
          <c:orientation val="minMax"/>
          <c:min val="6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5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category'!$O$8</c:f>
              <c:strCache>
                <c:ptCount val="1"/>
                <c:pt idx="0">
                  <c:v>history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1.6079935968702601E-2"/>
                  <c:y val="-4.5951313205054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62-4A97-ACE3-CDAC3E4D1522}"/>
                </c:ext>
              </c:extLst>
            </c:dLbl>
            <c:dLbl>
              <c:idx val="3"/>
              <c:layout>
                <c:manualLayout>
                  <c:x val="-2.8209969932797702E-2"/>
                  <c:y val="3.68301437485877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62-4A97-ACE3-CDAC3E4D1522}"/>
                </c:ext>
              </c:extLst>
            </c:dLbl>
            <c:dLbl>
              <c:idx val="5"/>
              <c:layout>
                <c:manualLayout>
                  <c:x val="-3.1242478423821586E-2"/>
                  <c:y val="4.75610733536895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806040756914121E-2"/>
                      <c:h val="5.511110917978519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E62-4A97-ACE3-CDAC3E4D1522}"/>
                </c:ext>
              </c:extLst>
            </c:dLbl>
            <c:dLbl>
              <c:idx val="7"/>
              <c:layout>
                <c:manualLayout>
                  <c:x val="-2.2144952950750151E-2"/>
                  <c:y val="-5.51492528665704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62-4A97-ACE3-CDAC3E4D1522}"/>
                </c:ext>
              </c:extLst>
            </c:dLbl>
            <c:dLbl>
              <c:idx val="9"/>
              <c:layout>
                <c:manualLayout>
                  <c:x val="-1.4563681723190825E-2"/>
                  <c:y val="-3.98193534307107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62-4A97-ACE3-CDAC3E4D1522}"/>
                </c:ext>
              </c:extLst>
            </c:dLbl>
            <c:dLbl>
              <c:idx val="10"/>
              <c:layout>
                <c:manualLayout>
                  <c:x val="-3.4274986914845249E-2"/>
                  <c:y val="-4.5951313205054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62-4A97-ACE3-CDAC3E4D15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category'!$P$8:$AA$8</c:f>
              <c:numCache>
                <c:formatCode>General</c:formatCode>
                <c:ptCount val="12"/>
                <c:pt idx="0">
                  <c:v>896</c:v>
                </c:pt>
                <c:pt idx="1">
                  <c:v>941</c:v>
                </c:pt>
                <c:pt idx="2">
                  <c:v>796</c:v>
                </c:pt>
                <c:pt idx="3">
                  <c:v>751</c:v>
                </c:pt>
                <c:pt idx="4">
                  <c:v>975</c:v>
                </c:pt>
                <c:pt idx="5">
                  <c:v>802</c:v>
                </c:pt>
                <c:pt idx="6">
                  <c:v>953</c:v>
                </c:pt>
                <c:pt idx="7">
                  <c:v>836</c:v>
                </c:pt>
                <c:pt idx="8">
                  <c:v>896</c:v>
                </c:pt>
                <c:pt idx="9">
                  <c:v>788</c:v>
                </c:pt>
                <c:pt idx="10">
                  <c:v>763</c:v>
                </c:pt>
                <c:pt idx="11">
                  <c:v>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2-4A97-ACE3-CDAC3E4D152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8549567"/>
        <c:axId val="738552479"/>
      </c:lineChart>
      <c:catAx>
        <c:axId val="738549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52479"/>
        <c:crosses val="autoZero"/>
        <c:auto val="1"/>
        <c:lblAlgn val="ctr"/>
        <c:lblOffset val="100"/>
        <c:noMultiLvlLbl val="0"/>
      </c:catAx>
      <c:valAx>
        <c:axId val="738552479"/>
        <c:scaling>
          <c:orientation val="minMax"/>
          <c:min val="6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49567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Monthly Sales (Fiction vs. Non-Fiction)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category'!$O$7</c:f>
              <c:strCache>
                <c:ptCount val="1"/>
                <c:pt idx="0">
                  <c:v>Fiction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3.9187650670303796E-2"/>
                  <c:y val="-4.28853333178827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5D-4793-81E4-A2E1B81207B9}"/>
                </c:ext>
              </c:extLst>
            </c:dLbl>
            <c:dLbl>
              <c:idx val="3"/>
              <c:layout>
                <c:manualLayout>
                  <c:x val="-2.9441836964702612E-2"/>
                  <c:y val="-5.4881039980377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5D-4793-81E4-A2E1B81207B9}"/>
                </c:ext>
              </c:extLst>
            </c:dLbl>
            <c:dLbl>
              <c:idx val="5"/>
              <c:layout>
                <c:manualLayout>
                  <c:x val="-2.1860565737143175E-2"/>
                  <c:y val="-4.56831003188619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5D-4793-81E4-A2E1B8120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category'!$P$7:$AA$7</c:f>
              <c:numCache>
                <c:formatCode>#,##0</c:formatCode>
                <c:ptCount val="12"/>
                <c:pt idx="0">
                  <c:v>2090</c:v>
                </c:pt>
                <c:pt idx="1">
                  <c:v>1987</c:v>
                </c:pt>
                <c:pt idx="2">
                  <c:v>2368</c:v>
                </c:pt>
                <c:pt idx="3">
                  <c:v>2041</c:v>
                </c:pt>
                <c:pt idx="4">
                  <c:v>2407</c:v>
                </c:pt>
                <c:pt idx="5">
                  <c:v>2023</c:v>
                </c:pt>
                <c:pt idx="6">
                  <c:v>1985</c:v>
                </c:pt>
                <c:pt idx="7">
                  <c:v>1921</c:v>
                </c:pt>
                <c:pt idx="8">
                  <c:v>2046</c:v>
                </c:pt>
                <c:pt idx="9">
                  <c:v>2111</c:v>
                </c:pt>
                <c:pt idx="10">
                  <c:v>2092</c:v>
                </c:pt>
                <c:pt idx="11">
                  <c:v>2166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5D-4793-81E4-A2E1B81207B9}"/>
            </c:ext>
          </c:extLst>
        </c:ser>
        <c:ser>
          <c:idx val="1"/>
          <c:order val="1"/>
          <c:tx>
            <c:strRef>
              <c:f>'filtered category'!$O$10</c:f>
              <c:strCache>
                <c:ptCount val="1"/>
                <c:pt idx="0">
                  <c:v>Non-Fiction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category'!$P$10:$AA$10</c:f>
              <c:numCache>
                <c:formatCode>General</c:formatCode>
                <c:ptCount val="12"/>
                <c:pt idx="0">
                  <c:v>968</c:v>
                </c:pt>
                <c:pt idx="1">
                  <c:v>749</c:v>
                </c:pt>
                <c:pt idx="2">
                  <c:v>980</c:v>
                </c:pt>
                <c:pt idx="3" formatCode="#,##0">
                  <c:v>1001</c:v>
                </c:pt>
                <c:pt idx="4" formatCode="#,##0">
                  <c:v>1076</c:v>
                </c:pt>
                <c:pt idx="5" formatCode="#,##0">
                  <c:v>1040</c:v>
                </c:pt>
                <c:pt idx="6">
                  <c:v>933</c:v>
                </c:pt>
                <c:pt idx="7" formatCode="#,##0">
                  <c:v>1044</c:v>
                </c:pt>
                <c:pt idx="8">
                  <c:v>932</c:v>
                </c:pt>
                <c:pt idx="9">
                  <c:v>925</c:v>
                </c:pt>
                <c:pt idx="10">
                  <c:v>931</c:v>
                </c:pt>
                <c:pt idx="11" formatCode="#,##0">
                  <c:v>1037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5D-4793-81E4-A2E1B81207B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8571551"/>
        <c:axId val="738575711"/>
      </c:lineChart>
      <c:catAx>
        <c:axId val="738571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75711"/>
        <c:crosses val="autoZero"/>
        <c:auto val="1"/>
        <c:lblAlgn val="ctr"/>
        <c:lblOffset val="100"/>
        <c:noMultiLvlLbl val="0"/>
      </c:catAx>
      <c:valAx>
        <c:axId val="738575711"/>
        <c:scaling>
          <c:orientation val="minMax"/>
          <c:max val="3000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7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</a:t>
            </a:r>
            <a:r>
              <a:rPr lang="en-US" sz="1800" baseline="0" dirty="0"/>
              <a:t> per Month, Non-European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'country-month2'!$J$6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'country-month2'!$K$6:$V$6</c:f>
              <c:numCache>
                <c:formatCode>General</c:formatCode>
                <c:ptCount val="12"/>
                <c:pt idx="0">
                  <c:v>52</c:v>
                </c:pt>
                <c:pt idx="1">
                  <c:v>102</c:v>
                </c:pt>
                <c:pt idx="2">
                  <c:v>90</c:v>
                </c:pt>
                <c:pt idx="3">
                  <c:v>80</c:v>
                </c:pt>
                <c:pt idx="4">
                  <c:v>56</c:v>
                </c:pt>
                <c:pt idx="5">
                  <c:v>67</c:v>
                </c:pt>
                <c:pt idx="6">
                  <c:v>36</c:v>
                </c:pt>
                <c:pt idx="7">
                  <c:v>45</c:v>
                </c:pt>
                <c:pt idx="8">
                  <c:v>91</c:v>
                </c:pt>
                <c:pt idx="9">
                  <c:v>53</c:v>
                </c:pt>
                <c:pt idx="10">
                  <c:v>56</c:v>
                </c:pt>
                <c:pt idx="11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C7-4513-9F14-0EDD4AF7AD57}"/>
            </c:ext>
          </c:extLst>
        </c:ser>
        <c:ser>
          <c:idx val="1"/>
          <c:order val="1"/>
          <c:tx>
            <c:strRef>
              <c:f>'country-month2'!$J$7</c:f>
              <c:strCache>
                <c:ptCount val="1"/>
                <c:pt idx="0">
                  <c:v>Mexico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'country-month2'!$K$7:$V$7</c:f>
              <c:numCache>
                <c:formatCode>General</c:formatCode>
                <c:ptCount val="12"/>
                <c:pt idx="0">
                  <c:v>102</c:v>
                </c:pt>
                <c:pt idx="1">
                  <c:v>131</c:v>
                </c:pt>
                <c:pt idx="2">
                  <c:v>56</c:v>
                </c:pt>
                <c:pt idx="3">
                  <c:v>92</c:v>
                </c:pt>
                <c:pt idx="4">
                  <c:v>78</c:v>
                </c:pt>
                <c:pt idx="5">
                  <c:v>100</c:v>
                </c:pt>
                <c:pt idx="6">
                  <c:v>114</c:v>
                </c:pt>
                <c:pt idx="7">
                  <c:v>154</c:v>
                </c:pt>
                <c:pt idx="8">
                  <c:v>92</c:v>
                </c:pt>
                <c:pt idx="9">
                  <c:v>124</c:v>
                </c:pt>
                <c:pt idx="10">
                  <c:v>133</c:v>
                </c:pt>
                <c:pt idx="11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C7-4513-9F14-0EDD4AF7AD57}"/>
            </c:ext>
          </c:extLst>
        </c:ser>
        <c:ser>
          <c:idx val="2"/>
          <c:order val="2"/>
          <c:tx>
            <c:strRef>
              <c:f>'country-month2'!$J$8</c:f>
              <c:strCache>
                <c:ptCount val="1"/>
                <c:pt idx="0">
                  <c:v>Nigeria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'country-month2'!$K$8:$V$8</c:f>
              <c:numCache>
                <c:formatCode>General</c:formatCode>
                <c:ptCount val="12"/>
                <c:pt idx="0">
                  <c:v>86</c:v>
                </c:pt>
                <c:pt idx="1">
                  <c:v>134</c:v>
                </c:pt>
                <c:pt idx="2">
                  <c:v>86</c:v>
                </c:pt>
                <c:pt idx="3">
                  <c:v>72</c:v>
                </c:pt>
                <c:pt idx="4">
                  <c:v>92</c:v>
                </c:pt>
                <c:pt idx="5">
                  <c:v>99</c:v>
                </c:pt>
                <c:pt idx="6">
                  <c:v>111</c:v>
                </c:pt>
                <c:pt idx="7">
                  <c:v>117</c:v>
                </c:pt>
                <c:pt idx="8">
                  <c:v>95</c:v>
                </c:pt>
                <c:pt idx="9">
                  <c:v>118</c:v>
                </c:pt>
                <c:pt idx="10">
                  <c:v>85</c:v>
                </c:pt>
                <c:pt idx="11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C7-4513-9F14-0EDD4AF7AD57}"/>
            </c:ext>
          </c:extLst>
        </c:ser>
        <c:ser>
          <c:idx val="3"/>
          <c:order val="3"/>
          <c:tx>
            <c:strRef>
              <c:f>'country-month2'!$J$11</c:f>
              <c:strCache>
                <c:ptCount val="1"/>
                <c:pt idx="0">
                  <c:v>United States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'country-month2'!$K$11:$V$11</c:f>
              <c:numCache>
                <c:formatCode>General</c:formatCode>
                <c:ptCount val="12"/>
                <c:pt idx="0">
                  <c:v>92</c:v>
                </c:pt>
                <c:pt idx="1">
                  <c:v>75</c:v>
                </c:pt>
                <c:pt idx="2">
                  <c:v>86</c:v>
                </c:pt>
                <c:pt idx="3">
                  <c:v>64</c:v>
                </c:pt>
                <c:pt idx="4">
                  <c:v>61</c:v>
                </c:pt>
                <c:pt idx="5">
                  <c:v>85</c:v>
                </c:pt>
                <c:pt idx="6">
                  <c:v>112</c:v>
                </c:pt>
                <c:pt idx="7">
                  <c:v>67</c:v>
                </c:pt>
                <c:pt idx="8">
                  <c:v>67</c:v>
                </c:pt>
                <c:pt idx="9">
                  <c:v>77</c:v>
                </c:pt>
                <c:pt idx="10">
                  <c:v>53</c:v>
                </c:pt>
                <c:pt idx="11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2C7-4513-9F14-0EDD4AF7A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279392"/>
        <c:axId val="1109268992"/>
      </c:lineChart>
      <c:catAx>
        <c:axId val="110927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68992"/>
        <c:crosses val="autoZero"/>
        <c:auto val="1"/>
        <c:lblAlgn val="ctr"/>
        <c:lblOffset val="100"/>
        <c:noMultiLvlLbl val="0"/>
      </c:catAx>
      <c:valAx>
        <c:axId val="1109268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7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A262D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D7537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 by Month, Europe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'country-month2'!$J$2</c:f>
              <c:strCache>
                <c:ptCount val="1"/>
                <c:pt idx="0">
                  <c:v>England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'country-month2'!$K$2:$V$2</c:f>
              <c:numCache>
                <c:formatCode>General</c:formatCode>
                <c:ptCount val="12"/>
                <c:pt idx="0">
                  <c:v>75</c:v>
                </c:pt>
                <c:pt idx="1">
                  <c:v>136</c:v>
                </c:pt>
                <c:pt idx="2">
                  <c:v>61</c:v>
                </c:pt>
                <c:pt idx="3">
                  <c:v>90</c:v>
                </c:pt>
                <c:pt idx="4">
                  <c:v>131</c:v>
                </c:pt>
                <c:pt idx="5">
                  <c:v>76</c:v>
                </c:pt>
                <c:pt idx="6">
                  <c:v>143</c:v>
                </c:pt>
                <c:pt idx="7">
                  <c:v>53</c:v>
                </c:pt>
                <c:pt idx="8">
                  <c:v>154</c:v>
                </c:pt>
                <c:pt idx="9">
                  <c:v>109</c:v>
                </c:pt>
                <c:pt idx="10">
                  <c:v>83</c:v>
                </c:pt>
                <c:pt idx="11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DE-408A-AEF6-B84318193819}"/>
            </c:ext>
          </c:extLst>
        </c:ser>
        <c:ser>
          <c:idx val="1"/>
          <c:order val="1"/>
          <c:tx>
            <c:strRef>
              <c:f>'country-month2'!$J$3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'country-month2'!$K$3:$V$3</c:f>
              <c:numCache>
                <c:formatCode>General</c:formatCode>
                <c:ptCount val="12"/>
                <c:pt idx="0">
                  <c:v>52</c:v>
                </c:pt>
                <c:pt idx="1">
                  <c:v>78</c:v>
                </c:pt>
                <c:pt idx="2">
                  <c:v>84</c:v>
                </c:pt>
                <c:pt idx="3">
                  <c:v>53</c:v>
                </c:pt>
                <c:pt idx="4">
                  <c:v>62</c:v>
                </c:pt>
                <c:pt idx="5">
                  <c:v>72</c:v>
                </c:pt>
                <c:pt idx="6">
                  <c:v>85</c:v>
                </c:pt>
                <c:pt idx="7">
                  <c:v>64</c:v>
                </c:pt>
                <c:pt idx="8">
                  <c:v>54</c:v>
                </c:pt>
                <c:pt idx="9">
                  <c:v>80</c:v>
                </c:pt>
                <c:pt idx="10">
                  <c:v>54</c:v>
                </c:pt>
                <c:pt idx="11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DE-408A-AEF6-B84318193819}"/>
            </c:ext>
          </c:extLst>
        </c:ser>
        <c:ser>
          <c:idx val="2"/>
          <c:order val="2"/>
          <c:tx>
            <c:strRef>
              <c:f>'country-month2'!$J$4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'country-month2'!$K$4:$V$4</c:f>
              <c:numCache>
                <c:formatCode>General</c:formatCode>
                <c:ptCount val="12"/>
                <c:pt idx="0">
                  <c:v>107</c:v>
                </c:pt>
                <c:pt idx="1">
                  <c:v>69</c:v>
                </c:pt>
                <c:pt idx="2">
                  <c:v>110</c:v>
                </c:pt>
                <c:pt idx="3">
                  <c:v>81</c:v>
                </c:pt>
                <c:pt idx="4">
                  <c:v>170</c:v>
                </c:pt>
                <c:pt idx="5">
                  <c:v>110</c:v>
                </c:pt>
                <c:pt idx="6">
                  <c:v>100</c:v>
                </c:pt>
                <c:pt idx="7">
                  <c:v>112</c:v>
                </c:pt>
                <c:pt idx="8">
                  <c:v>97</c:v>
                </c:pt>
                <c:pt idx="9">
                  <c:v>54</c:v>
                </c:pt>
                <c:pt idx="10">
                  <c:v>56</c:v>
                </c:pt>
                <c:pt idx="11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DE-408A-AEF6-B84318193819}"/>
            </c:ext>
          </c:extLst>
        </c:ser>
        <c:ser>
          <c:idx val="3"/>
          <c:order val="3"/>
          <c:tx>
            <c:strRef>
              <c:f>'country-month2'!$J$5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'country-month2'!$K$5:$V$5</c:f>
              <c:numCache>
                <c:formatCode>General</c:formatCode>
                <c:ptCount val="12"/>
                <c:pt idx="0">
                  <c:v>127</c:v>
                </c:pt>
                <c:pt idx="1">
                  <c:v>56</c:v>
                </c:pt>
                <c:pt idx="2">
                  <c:v>78</c:v>
                </c:pt>
                <c:pt idx="3">
                  <c:v>85</c:v>
                </c:pt>
                <c:pt idx="4">
                  <c:v>99</c:v>
                </c:pt>
                <c:pt idx="5">
                  <c:v>44</c:v>
                </c:pt>
                <c:pt idx="6">
                  <c:v>104</c:v>
                </c:pt>
                <c:pt idx="7">
                  <c:v>73</c:v>
                </c:pt>
                <c:pt idx="8">
                  <c:v>64</c:v>
                </c:pt>
                <c:pt idx="9">
                  <c:v>43</c:v>
                </c:pt>
                <c:pt idx="10">
                  <c:v>61</c:v>
                </c:pt>
                <c:pt idx="11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DE-408A-AEF6-B84318193819}"/>
            </c:ext>
          </c:extLst>
        </c:ser>
        <c:ser>
          <c:idx val="4"/>
          <c:order val="4"/>
          <c:tx>
            <c:strRef>
              <c:f>'country-month2'!$J$9</c:f>
              <c:strCache>
                <c:ptCount val="1"/>
                <c:pt idx="0">
                  <c:v>Portugal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'country-month2'!$K$9:$V$9</c:f>
              <c:numCache>
                <c:formatCode>General</c:formatCode>
                <c:ptCount val="12"/>
                <c:pt idx="0">
                  <c:v>107</c:v>
                </c:pt>
                <c:pt idx="1">
                  <c:v>96</c:v>
                </c:pt>
                <c:pt idx="2">
                  <c:v>82</c:v>
                </c:pt>
                <c:pt idx="3">
                  <c:v>109</c:v>
                </c:pt>
                <c:pt idx="4">
                  <c:v>129</c:v>
                </c:pt>
                <c:pt idx="5">
                  <c:v>110</c:v>
                </c:pt>
                <c:pt idx="6">
                  <c:v>94</c:v>
                </c:pt>
                <c:pt idx="7">
                  <c:v>78</c:v>
                </c:pt>
                <c:pt idx="8">
                  <c:v>103</c:v>
                </c:pt>
                <c:pt idx="9">
                  <c:v>67</c:v>
                </c:pt>
                <c:pt idx="10">
                  <c:v>96</c:v>
                </c:pt>
                <c:pt idx="11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3DE-408A-AEF6-B84318193819}"/>
            </c:ext>
          </c:extLst>
        </c:ser>
        <c:ser>
          <c:idx val="5"/>
          <c:order val="5"/>
          <c:tx>
            <c:strRef>
              <c:f>'country-month2'!$J$10</c:f>
              <c:strCache>
                <c:ptCount val="1"/>
                <c:pt idx="0">
                  <c:v>Spain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'country-month2'!$K$10:$V$10</c:f>
              <c:numCache>
                <c:formatCode>General</c:formatCode>
                <c:ptCount val="12"/>
                <c:pt idx="0">
                  <c:v>96</c:v>
                </c:pt>
                <c:pt idx="1">
                  <c:v>64</c:v>
                </c:pt>
                <c:pt idx="2">
                  <c:v>63</c:v>
                </c:pt>
                <c:pt idx="3">
                  <c:v>25</c:v>
                </c:pt>
                <c:pt idx="4">
                  <c:v>97</c:v>
                </c:pt>
                <c:pt idx="5">
                  <c:v>39</c:v>
                </c:pt>
                <c:pt idx="6">
                  <c:v>54</c:v>
                </c:pt>
                <c:pt idx="7">
                  <c:v>73</c:v>
                </c:pt>
                <c:pt idx="8">
                  <c:v>79</c:v>
                </c:pt>
                <c:pt idx="9">
                  <c:v>63</c:v>
                </c:pt>
                <c:pt idx="10">
                  <c:v>86</c:v>
                </c:pt>
                <c:pt idx="11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3DE-408A-AEF6-B84318193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291456"/>
        <c:axId val="1109291872"/>
      </c:lineChart>
      <c:catAx>
        <c:axId val="110929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91872"/>
        <c:crosses val="autoZero"/>
        <c:auto val="1"/>
        <c:lblAlgn val="ctr"/>
        <c:lblOffset val="100"/>
        <c:noMultiLvlLbl val="0"/>
      </c:catAx>
      <c:valAx>
        <c:axId val="110929187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9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A262D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D7537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E7804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84C3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4FD09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hyperlink" Target="https://github.com/aaniqs07/p2project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github.com/aaniqs07/p2project" TargetMode="External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B84A4-8B86-4682-9EE0-48C3286604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4E2A7CE-6B57-4F57-B586-D61DAB5DD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Generation</a:t>
          </a:r>
        </a:p>
      </dgm:t>
    </dgm:pt>
    <dgm:pt modelId="{BBE124F4-54EE-4AB9-86A9-F695F2D2ABE4}" type="parTrans" cxnId="{9906423C-9DB9-44B1-866E-8A771A35FB47}">
      <dgm:prSet/>
      <dgm:spPr/>
      <dgm:t>
        <a:bodyPr/>
        <a:lstStyle/>
        <a:p>
          <a:endParaRPr lang="en-US"/>
        </a:p>
      </dgm:t>
    </dgm:pt>
    <dgm:pt modelId="{5206473F-0FBB-432C-8269-31F9F7BDCA5F}" type="sibTrans" cxnId="{9906423C-9DB9-44B1-866E-8A771A35FB47}">
      <dgm:prSet/>
      <dgm:spPr/>
      <dgm:t>
        <a:bodyPr/>
        <a:lstStyle/>
        <a:p>
          <a:endParaRPr lang="en-US"/>
        </a:p>
      </dgm:t>
    </dgm:pt>
    <dgm:pt modelId="{EF81E950-B330-4CF9-A392-974819698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Mass producing items for a database</a:t>
          </a:r>
        </a:p>
      </dgm:t>
    </dgm:pt>
    <dgm:pt modelId="{8709DF39-E94B-4227-9ED2-CBB22E8E5EC2}" type="parTrans" cxnId="{D31DB8B2-D83A-4B57-8CC8-93C7B9E738F4}">
      <dgm:prSet/>
      <dgm:spPr/>
      <dgm:t>
        <a:bodyPr/>
        <a:lstStyle/>
        <a:p>
          <a:endParaRPr lang="en-US"/>
        </a:p>
      </dgm:t>
    </dgm:pt>
    <dgm:pt modelId="{5F185FB2-3FC3-4747-90A1-966284F5AE3A}" type="sibTrans" cxnId="{D31DB8B2-D83A-4B57-8CC8-93C7B9E738F4}">
      <dgm:prSet/>
      <dgm:spPr/>
      <dgm:t>
        <a:bodyPr/>
        <a:lstStyle/>
        <a:p>
          <a:endParaRPr lang="en-US"/>
        </a:p>
      </dgm:t>
    </dgm:pt>
    <dgm:pt modelId="{DBA7E575-6CC3-4FB5-9DE5-871CBFC589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</a:t>
          </a:r>
        </a:p>
      </dgm:t>
    </dgm:pt>
    <dgm:pt modelId="{FE848FE6-80D0-4188-8889-50C1CB8713FA}" type="parTrans" cxnId="{19A8AC62-3393-467A-94DF-EACE79084267}">
      <dgm:prSet/>
      <dgm:spPr/>
      <dgm:t>
        <a:bodyPr/>
        <a:lstStyle/>
        <a:p>
          <a:endParaRPr lang="en-US"/>
        </a:p>
      </dgm:t>
    </dgm:pt>
    <dgm:pt modelId="{3286142D-3909-4C5A-809C-B87A64C3D38E}" type="sibTrans" cxnId="{19A8AC62-3393-467A-94DF-EACE79084267}">
      <dgm:prSet/>
      <dgm:spPr/>
      <dgm:t>
        <a:bodyPr/>
        <a:lstStyle/>
        <a:p>
          <a:endParaRPr lang="en-US"/>
        </a:p>
      </dgm:t>
    </dgm:pt>
    <dgm:pt modelId="{0D72EFFB-B985-45C7-8D6E-F86C7810C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selling items, high traffic times and locales, etc.</a:t>
          </a:r>
        </a:p>
      </dgm:t>
    </dgm:pt>
    <dgm:pt modelId="{A60A5169-A88E-4A22-A02B-A8C4907AAF77}" type="parTrans" cxnId="{65130ED1-A984-47CB-8F27-8015B304D35F}">
      <dgm:prSet/>
      <dgm:spPr/>
      <dgm:t>
        <a:bodyPr/>
        <a:lstStyle/>
        <a:p>
          <a:endParaRPr lang="en-US"/>
        </a:p>
      </dgm:t>
    </dgm:pt>
    <dgm:pt modelId="{95E36268-2D0D-46FE-B0B9-3F62ACDBC4B7}" type="sibTrans" cxnId="{65130ED1-A984-47CB-8F27-8015B304D35F}">
      <dgm:prSet/>
      <dgm:spPr/>
      <dgm:t>
        <a:bodyPr/>
        <a:lstStyle/>
        <a:p>
          <a:endParaRPr lang="en-US"/>
        </a:p>
      </dgm:t>
    </dgm:pt>
    <dgm:pt modelId="{5B1AC421-566A-4768-8CB9-C11BB2720F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Technology Familiarity</a:t>
          </a:r>
        </a:p>
      </dgm:t>
    </dgm:pt>
    <dgm:pt modelId="{BFFEC51D-C22D-4526-9A50-91C44EA8D5E8}" type="parTrans" cxnId="{19EB254B-4336-4D93-9E95-80401A65D659}">
      <dgm:prSet/>
      <dgm:spPr/>
      <dgm:t>
        <a:bodyPr/>
        <a:lstStyle/>
        <a:p>
          <a:endParaRPr lang="en-US"/>
        </a:p>
      </dgm:t>
    </dgm:pt>
    <dgm:pt modelId="{8B265CBC-2DBB-4721-A795-08F9E1493656}" type="sibTrans" cxnId="{19EB254B-4336-4D93-9E95-80401A65D659}">
      <dgm:prSet/>
      <dgm:spPr/>
      <dgm:t>
        <a:bodyPr/>
        <a:lstStyle/>
        <a:p>
          <a:endParaRPr lang="en-US"/>
        </a:p>
      </dgm:t>
    </dgm:pt>
    <dgm:pt modelId="{6386C16B-3005-46FD-9D02-B982BA9438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Hadoop, Spark, SQL, Python, Hive 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GitHub</a:t>
          </a:r>
          <a:endParaRPr lang="en-US" dirty="0"/>
        </a:p>
      </dgm:t>
    </dgm:pt>
    <dgm:pt modelId="{634973EC-E5D5-4DE9-B33E-5C5EBA3510B6}" type="parTrans" cxnId="{43E01FB5-B803-4389-AEBF-C1AEC428FBDF}">
      <dgm:prSet/>
      <dgm:spPr/>
      <dgm:t>
        <a:bodyPr/>
        <a:lstStyle/>
        <a:p>
          <a:endParaRPr lang="en-US"/>
        </a:p>
      </dgm:t>
    </dgm:pt>
    <dgm:pt modelId="{756159B4-B407-4B1C-89DE-5F50C3636D5C}" type="sibTrans" cxnId="{43E01FB5-B803-4389-AEBF-C1AEC428FBDF}">
      <dgm:prSet/>
      <dgm:spPr/>
      <dgm:t>
        <a:bodyPr/>
        <a:lstStyle/>
        <a:p>
          <a:endParaRPr lang="en-US"/>
        </a:p>
      </dgm:t>
    </dgm:pt>
    <dgm:pt modelId="{0F4675F7-2781-48ED-A49F-18A3BF6BC1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Team Co-Ordination</a:t>
          </a:r>
        </a:p>
      </dgm:t>
    </dgm:pt>
    <dgm:pt modelId="{514BEE54-57F5-4764-A03F-3958E58A5C9F}" type="parTrans" cxnId="{8BAB0758-44C2-4BA8-8F75-74203E0F24EF}">
      <dgm:prSet/>
      <dgm:spPr/>
      <dgm:t>
        <a:bodyPr/>
        <a:lstStyle/>
        <a:p>
          <a:endParaRPr lang="en-US"/>
        </a:p>
      </dgm:t>
    </dgm:pt>
    <dgm:pt modelId="{0CD15988-2627-4331-AD57-5A9FAFED02D5}" type="sibTrans" cxnId="{8BAB0758-44C2-4BA8-8F75-74203E0F24EF}">
      <dgm:prSet/>
      <dgm:spPr/>
      <dgm:t>
        <a:bodyPr/>
        <a:lstStyle/>
        <a:p>
          <a:endParaRPr lang="en-US"/>
        </a:p>
      </dgm:t>
    </dgm:pt>
    <dgm:pt modelId="{09FA8117-D492-4A2F-89C7-F2E244A367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delegation, communication, etc.</a:t>
          </a:r>
        </a:p>
      </dgm:t>
    </dgm:pt>
    <dgm:pt modelId="{117E110F-01DC-4388-A603-A5FF32E1AB0C}" type="parTrans" cxnId="{38283842-0B30-479D-A7C9-1C50798F3D32}">
      <dgm:prSet/>
      <dgm:spPr/>
      <dgm:t>
        <a:bodyPr/>
        <a:lstStyle/>
        <a:p>
          <a:endParaRPr lang="en-US"/>
        </a:p>
      </dgm:t>
    </dgm:pt>
    <dgm:pt modelId="{54E0AF7C-B64A-4021-916F-20D0D755FB7A}" type="sibTrans" cxnId="{38283842-0B30-479D-A7C9-1C50798F3D32}">
      <dgm:prSet/>
      <dgm:spPr/>
      <dgm:t>
        <a:bodyPr/>
        <a:lstStyle/>
        <a:p>
          <a:endParaRPr lang="en-US"/>
        </a:p>
      </dgm:t>
    </dgm:pt>
    <dgm:pt modelId="{3295760F-A32D-436A-8C5E-C54ADBBA0A5F}" type="pres">
      <dgm:prSet presAssocID="{C63B84A4-8B86-4682-9EE0-48C32866049D}" presName="root" presStyleCnt="0">
        <dgm:presLayoutVars>
          <dgm:dir/>
          <dgm:resizeHandles val="exact"/>
        </dgm:presLayoutVars>
      </dgm:prSet>
      <dgm:spPr/>
    </dgm:pt>
    <dgm:pt modelId="{565B3FF9-138B-4690-AE3C-7EC301541A48}" type="pres">
      <dgm:prSet presAssocID="{34E2A7CE-6B57-4F57-B586-D61DAB5DD542}" presName="compNode" presStyleCnt="0"/>
      <dgm:spPr/>
    </dgm:pt>
    <dgm:pt modelId="{B66A5D2A-421C-4861-A229-5BC1A07BA3CD}" type="pres">
      <dgm:prSet presAssocID="{34E2A7CE-6B57-4F57-B586-D61DAB5DD542}" presName="iconRect" presStyleLbl="node1" presStyleIdx="0" presStyleCnt="4"/>
      <dgm:spPr>
        <a:blipFill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E776E62-49F8-4F77-A176-F71EFBF5FF64}" type="pres">
      <dgm:prSet presAssocID="{34E2A7CE-6B57-4F57-B586-D61DAB5DD542}" presName="iconSpace" presStyleCnt="0"/>
      <dgm:spPr/>
    </dgm:pt>
    <dgm:pt modelId="{1889C1D1-D91F-4693-9B7A-0EB3B2DDA404}" type="pres">
      <dgm:prSet presAssocID="{34E2A7CE-6B57-4F57-B586-D61DAB5DD542}" presName="parTx" presStyleLbl="revTx" presStyleIdx="0" presStyleCnt="8">
        <dgm:presLayoutVars>
          <dgm:chMax val="0"/>
          <dgm:chPref val="0"/>
        </dgm:presLayoutVars>
      </dgm:prSet>
      <dgm:spPr/>
    </dgm:pt>
    <dgm:pt modelId="{F4ACA4C8-C6B2-44CC-A492-D4C26DD142AB}" type="pres">
      <dgm:prSet presAssocID="{34E2A7CE-6B57-4F57-B586-D61DAB5DD542}" presName="txSpace" presStyleCnt="0"/>
      <dgm:spPr/>
    </dgm:pt>
    <dgm:pt modelId="{1E5C507F-F1DD-42B7-BF51-2F16402AC2FD}" type="pres">
      <dgm:prSet presAssocID="{34E2A7CE-6B57-4F57-B586-D61DAB5DD542}" presName="desTx" presStyleLbl="revTx" presStyleIdx="1" presStyleCnt="8">
        <dgm:presLayoutVars/>
      </dgm:prSet>
      <dgm:spPr/>
    </dgm:pt>
    <dgm:pt modelId="{53720808-FA80-4846-A0D6-071F6FACD0F2}" type="pres">
      <dgm:prSet presAssocID="{5206473F-0FBB-432C-8269-31F9F7BDCA5F}" presName="sibTrans" presStyleCnt="0"/>
      <dgm:spPr/>
    </dgm:pt>
    <dgm:pt modelId="{32988B53-3C28-4120-9DC6-AF48A448B6C3}" type="pres">
      <dgm:prSet presAssocID="{DBA7E575-6CC3-4FB5-9DE5-871CBFC58964}" presName="compNode" presStyleCnt="0"/>
      <dgm:spPr/>
    </dgm:pt>
    <dgm:pt modelId="{335066AF-F083-4EB3-9A62-B0E8A7F23233}" type="pres">
      <dgm:prSet presAssocID="{DBA7E575-6CC3-4FB5-9DE5-871CBFC58964}" presName="iconRect" presStyleLbl="node1" presStyleIdx="1" presStyleCnt="4"/>
      <dgm:spPr>
        <a:blipFill>
          <a:blip xmlns:r="http://schemas.openxmlformats.org/officeDocument/2006/relationships"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53AFC08-D9D7-4AF0-8DC1-6D7732388FE2}" type="pres">
      <dgm:prSet presAssocID="{DBA7E575-6CC3-4FB5-9DE5-871CBFC58964}" presName="iconSpace" presStyleCnt="0"/>
      <dgm:spPr/>
    </dgm:pt>
    <dgm:pt modelId="{2FE7EB69-7948-4A7C-A82C-40D954200AC4}" type="pres">
      <dgm:prSet presAssocID="{DBA7E575-6CC3-4FB5-9DE5-871CBFC58964}" presName="parTx" presStyleLbl="revTx" presStyleIdx="2" presStyleCnt="8">
        <dgm:presLayoutVars>
          <dgm:chMax val="0"/>
          <dgm:chPref val="0"/>
        </dgm:presLayoutVars>
      </dgm:prSet>
      <dgm:spPr/>
    </dgm:pt>
    <dgm:pt modelId="{B47C1E26-6930-46E6-A7B6-12990100D62F}" type="pres">
      <dgm:prSet presAssocID="{DBA7E575-6CC3-4FB5-9DE5-871CBFC58964}" presName="txSpace" presStyleCnt="0"/>
      <dgm:spPr/>
    </dgm:pt>
    <dgm:pt modelId="{5A49D330-2E98-400E-A53D-CD90F8EF3904}" type="pres">
      <dgm:prSet presAssocID="{DBA7E575-6CC3-4FB5-9DE5-871CBFC58964}" presName="desTx" presStyleLbl="revTx" presStyleIdx="3" presStyleCnt="8">
        <dgm:presLayoutVars/>
      </dgm:prSet>
      <dgm:spPr/>
    </dgm:pt>
    <dgm:pt modelId="{59A7EF40-BEA8-4112-BCB8-CB3E2F12CF15}" type="pres">
      <dgm:prSet presAssocID="{3286142D-3909-4C5A-809C-B87A64C3D38E}" presName="sibTrans" presStyleCnt="0"/>
      <dgm:spPr/>
    </dgm:pt>
    <dgm:pt modelId="{9885E831-9F09-479D-BA3F-FABF71654533}" type="pres">
      <dgm:prSet presAssocID="{5B1AC421-566A-4768-8CB9-C11BB2720F63}" presName="compNode" presStyleCnt="0"/>
      <dgm:spPr/>
    </dgm:pt>
    <dgm:pt modelId="{324EBC94-5CB7-470C-B168-8F7C1D630CB3}" type="pres">
      <dgm:prSet presAssocID="{5B1AC421-566A-4768-8CB9-C11BB2720F63}" presName="iconRect" presStyleLbl="node1" presStyleIdx="2" presStyleCnt="4"/>
      <dgm:spPr>
        <a:blipFill>
          <a:blip xmlns:r="http://schemas.openxmlformats.org/officeDocument/2006/relationships"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248A5DF-5A6A-45E9-89BB-C65F01256352}" type="pres">
      <dgm:prSet presAssocID="{5B1AC421-566A-4768-8CB9-C11BB2720F63}" presName="iconSpace" presStyleCnt="0"/>
      <dgm:spPr/>
    </dgm:pt>
    <dgm:pt modelId="{8DC219A3-82C1-4EF7-A4C4-42EF88F4B490}" type="pres">
      <dgm:prSet presAssocID="{5B1AC421-566A-4768-8CB9-C11BB2720F63}" presName="parTx" presStyleLbl="revTx" presStyleIdx="4" presStyleCnt="8">
        <dgm:presLayoutVars>
          <dgm:chMax val="0"/>
          <dgm:chPref val="0"/>
        </dgm:presLayoutVars>
      </dgm:prSet>
      <dgm:spPr/>
    </dgm:pt>
    <dgm:pt modelId="{AD8EFD1B-2F69-4AE9-8D8F-E041006B111C}" type="pres">
      <dgm:prSet presAssocID="{5B1AC421-566A-4768-8CB9-C11BB2720F63}" presName="txSpace" presStyleCnt="0"/>
      <dgm:spPr/>
    </dgm:pt>
    <dgm:pt modelId="{E9CF1468-7B25-4DC9-AF04-B97727590BE3}" type="pres">
      <dgm:prSet presAssocID="{5B1AC421-566A-4768-8CB9-C11BB2720F63}" presName="desTx" presStyleLbl="revTx" presStyleIdx="5" presStyleCnt="8">
        <dgm:presLayoutVars/>
      </dgm:prSet>
      <dgm:spPr/>
    </dgm:pt>
    <dgm:pt modelId="{53ED23DE-8AEC-42C5-B73C-EA41DFFD01CF}" type="pres">
      <dgm:prSet presAssocID="{8B265CBC-2DBB-4721-A795-08F9E1493656}" presName="sibTrans" presStyleCnt="0"/>
      <dgm:spPr/>
    </dgm:pt>
    <dgm:pt modelId="{7983C97C-1621-4137-8948-6CAD05A79F74}" type="pres">
      <dgm:prSet presAssocID="{0F4675F7-2781-48ED-A49F-18A3BF6BC183}" presName="compNode" presStyleCnt="0"/>
      <dgm:spPr/>
    </dgm:pt>
    <dgm:pt modelId="{F8E29E23-24EB-4090-9CC4-A8E3A4C6B393}" type="pres">
      <dgm:prSet presAssocID="{0F4675F7-2781-48ED-A49F-18A3BF6BC183}" presName="iconRect" presStyleLbl="node1" presStyleIdx="3" presStyleCnt="4"/>
      <dgm:spPr>
        <a:blipFill>
          <a:blip xmlns:r="http://schemas.openxmlformats.org/officeDocument/2006/relationships"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5FC1763-B69C-4CB5-8C2F-1BCD2D58E076}" type="pres">
      <dgm:prSet presAssocID="{0F4675F7-2781-48ED-A49F-18A3BF6BC183}" presName="iconSpace" presStyleCnt="0"/>
      <dgm:spPr/>
    </dgm:pt>
    <dgm:pt modelId="{1DACB115-58B7-4B51-AFD7-DD8527D5BE0F}" type="pres">
      <dgm:prSet presAssocID="{0F4675F7-2781-48ED-A49F-18A3BF6BC183}" presName="parTx" presStyleLbl="revTx" presStyleIdx="6" presStyleCnt="8">
        <dgm:presLayoutVars>
          <dgm:chMax val="0"/>
          <dgm:chPref val="0"/>
        </dgm:presLayoutVars>
      </dgm:prSet>
      <dgm:spPr/>
    </dgm:pt>
    <dgm:pt modelId="{7BFAE443-699A-45FA-BFBF-1B3111708ADD}" type="pres">
      <dgm:prSet presAssocID="{0F4675F7-2781-48ED-A49F-18A3BF6BC183}" presName="txSpace" presStyleCnt="0"/>
      <dgm:spPr/>
    </dgm:pt>
    <dgm:pt modelId="{25CF022F-83E4-41A6-B51B-09243EAE7EAE}" type="pres">
      <dgm:prSet presAssocID="{0F4675F7-2781-48ED-A49F-18A3BF6BC183}" presName="desTx" presStyleLbl="revTx" presStyleIdx="7" presStyleCnt="8">
        <dgm:presLayoutVars/>
      </dgm:prSet>
      <dgm:spPr/>
    </dgm:pt>
  </dgm:ptLst>
  <dgm:cxnLst>
    <dgm:cxn modelId="{BECDD518-D081-4C85-A26C-EB9BE1142E61}" type="presOf" srcId="{0D72EFFB-B985-45C7-8D6E-F86C7810C2BF}" destId="{5A49D330-2E98-400E-A53D-CD90F8EF3904}" srcOrd="0" destOrd="0" presId="urn:microsoft.com/office/officeart/2018/5/layout/CenteredIconLabelDescriptionList"/>
    <dgm:cxn modelId="{798C5134-27E6-49F4-814C-8CF75044846F}" type="presOf" srcId="{34E2A7CE-6B57-4F57-B586-D61DAB5DD542}" destId="{1889C1D1-D91F-4693-9B7A-0EB3B2DDA404}" srcOrd="0" destOrd="0" presId="urn:microsoft.com/office/officeart/2018/5/layout/CenteredIconLabelDescriptionList"/>
    <dgm:cxn modelId="{9906423C-9DB9-44B1-866E-8A771A35FB47}" srcId="{C63B84A4-8B86-4682-9EE0-48C32866049D}" destId="{34E2A7CE-6B57-4F57-B586-D61DAB5DD542}" srcOrd="0" destOrd="0" parTransId="{BBE124F4-54EE-4AB9-86A9-F695F2D2ABE4}" sibTransId="{5206473F-0FBB-432C-8269-31F9F7BDCA5F}"/>
    <dgm:cxn modelId="{38283842-0B30-479D-A7C9-1C50798F3D32}" srcId="{0F4675F7-2781-48ED-A49F-18A3BF6BC183}" destId="{09FA8117-D492-4A2F-89C7-F2E244A36745}" srcOrd="0" destOrd="0" parTransId="{117E110F-01DC-4388-A603-A5FF32E1AB0C}" sibTransId="{54E0AF7C-B64A-4021-916F-20D0D755FB7A}"/>
    <dgm:cxn modelId="{19A8AC62-3393-467A-94DF-EACE79084267}" srcId="{C63B84A4-8B86-4682-9EE0-48C32866049D}" destId="{DBA7E575-6CC3-4FB5-9DE5-871CBFC58964}" srcOrd="1" destOrd="0" parTransId="{FE848FE6-80D0-4188-8889-50C1CB8713FA}" sibTransId="{3286142D-3909-4C5A-809C-B87A64C3D38E}"/>
    <dgm:cxn modelId="{49867E47-6079-416E-A074-8C1891274206}" type="presOf" srcId="{0F4675F7-2781-48ED-A49F-18A3BF6BC183}" destId="{1DACB115-58B7-4B51-AFD7-DD8527D5BE0F}" srcOrd="0" destOrd="0" presId="urn:microsoft.com/office/officeart/2018/5/layout/CenteredIconLabelDescriptionList"/>
    <dgm:cxn modelId="{19EB254B-4336-4D93-9E95-80401A65D659}" srcId="{C63B84A4-8B86-4682-9EE0-48C32866049D}" destId="{5B1AC421-566A-4768-8CB9-C11BB2720F63}" srcOrd="2" destOrd="0" parTransId="{BFFEC51D-C22D-4526-9A50-91C44EA8D5E8}" sibTransId="{8B265CBC-2DBB-4721-A795-08F9E1493656}"/>
    <dgm:cxn modelId="{CBB6786D-8EE4-4F48-AA3A-6B9415FA81A6}" type="presOf" srcId="{6386C16B-3005-46FD-9D02-B982BA943801}" destId="{E9CF1468-7B25-4DC9-AF04-B97727590BE3}" srcOrd="0" destOrd="0" presId="urn:microsoft.com/office/officeart/2018/5/layout/CenteredIconLabelDescriptionList"/>
    <dgm:cxn modelId="{EB2DC575-2517-4F92-B95E-1B1F5D335EB9}" type="presOf" srcId="{C63B84A4-8B86-4682-9EE0-48C32866049D}" destId="{3295760F-A32D-436A-8C5E-C54ADBBA0A5F}" srcOrd="0" destOrd="0" presId="urn:microsoft.com/office/officeart/2018/5/layout/CenteredIconLabelDescriptionList"/>
    <dgm:cxn modelId="{8BAB0758-44C2-4BA8-8F75-74203E0F24EF}" srcId="{C63B84A4-8B86-4682-9EE0-48C32866049D}" destId="{0F4675F7-2781-48ED-A49F-18A3BF6BC183}" srcOrd="3" destOrd="0" parTransId="{514BEE54-57F5-4764-A03F-3958E58A5C9F}" sibTransId="{0CD15988-2627-4331-AD57-5A9FAFED02D5}"/>
    <dgm:cxn modelId="{D31DB8B2-D83A-4B57-8CC8-93C7B9E738F4}" srcId="{34E2A7CE-6B57-4F57-B586-D61DAB5DD542}" destId="{EF81E950-B330-4CF9-A392-9748196983E5}" srcOrd="0" destOrd="0" parTransId="{8709DF39-E94B-4227-9ED2-CBB22E8E5EC2}" sibTransId="{5F185FB2-3FC3-4747-90A1-966284F5AE3A}"/>
    <dgm:cxn modelId="{43E01FB5-B803-4389-AEBF-C1AEC428FBDF}" srcId="{5B1AC421-566A-4768-8CB9-C11BB2720F63}" destId="{6386C16B-3005-46FD-9D02-B982BA943801}" srcOrd="0" destOrd="0" parTransId="{634973EC-E5D5-4DE9-B33E-5C5EBA3510B6}" sibTransId="{756159B4-B407-4B1C-89DE-5F50C3636D5C}"/>
    <dgm:cxn modelId="{5D7FABBE-4D13-4B30-9716-494F5402CEDF}" type="presOf" srcId="{DBA7E575-6CC3-4FB5-9DE5-871CBFC58964}" destId="{2FE7EB69-7948-4A7C-A82C-40D954200AC4}" srcOrd="0" destOrd="0" presId="urn:microsoft.com/office/officeart/2018/5/layout/CenteredIconLabelDescriptionList"/>
    <dgm:cxn modelId="{65130ED1-A984-47CB-8F27-8015B304D35F}" srcId="{DBA7E575-6CC3-4FB5-9DE5-871CBFC58964}" destId="{0D72EFFB-B985-45C7-8D6E-F86C7810C2BF}" srcOrd="0" destOrd="0" parTransId="{A60A5169-A88E-4A22-A02B-A8C4907AAF77}" sibTransId="{95E36268-2D0D-46FE-B0B9-3F62ACDBC4B7}"/>
    <dgm:cxn modelId="{FD039CD3-A6A8-4E9D-8EF8-7EF54F577774}" type="presOf" srcId="{5B1AC421-566A-4768-8CB9-C11BB2720F63}" destId="{8DC219A3-82C1-4EF7-A4C4-42EF88F4B490}" srcOrd="0" destOrd="0" presId="urn:microsoft.com/office/officeart/2018/5/layout/CenteredIconLabelDescriptionList"/>
    <dgm:cxn modelId="{A4C8B7DB-DD83-4E43-91A8-4F2E02214737}" type="presOf" srcId="{EF81E950-B330-4CF9-A392-9748196983E5}" destId="{1E5C507F-F1DD-42B7-BF51-2F16402AC2FD}" srcOrd="0" destOrd="0" presId="urn:microsoft.com/office/officeart/2018/5/layout/CenteredIconLabelDescriptionList"/>
    <dgm:cxn modelId="{721557FC-45C9-4E83-B35E-BB02BFFC1D5B}" type="presOf" srcId="{09FA8117-D492-4A2F-89C7-F2E244A36745}" destId="{25CF022F-83E4-41A6-B51B-09243EAE7EAE}" srcOrd="0" destOrd="0" presId="urn:microsoft.com/office/officeart/2018/5/layout/CenteredIconLabelDescriptionList"/>
    <dgm:cxn modelId="{E206A810-8C5C-4139-BC52-8E0C60752ECC}" type="presParOf" srcId="{3295760F-A32D-436A-8C5E-C54ADBBA0A5F}" destId="{565B3FF9-138B-4690-AE3C-7EC301541A48}" srcOrd="0" destOrd="0" presId="urn:microsoft.com/office/officeart/2018/5/layout/CenteredIconLabelDescriptionList"/>
    <dgm:cxn modelId="{55D72DD6-CE87-49C5-B565-F4327C07CE6D}" type="presParOf" srcId="{565B3FF9-138B-4690-AE3C-7EC301541A48}" destId="{B66A5D2A-421C-4861-A229-5BC1A07BA3CD}" srcOrd="0" destOrd="0" presId="urn:microsoft.com/office/officeart/2018/5/layout/CenteredIconLabelDescriptionList"/>
    <dgm:cxn modelId="{96A80269-1950-4F76-9651-0A6D60B031EC}" type="presParOf" srcId="{565B3FF9-138B-4690-AE3C-7EC301541A48}" destId="{5E776E62-49F8-4F77-A176-F71EFBF5FF64}" srcOrd="1" destOrd="0" presId="urn:microsoft.com/office/officeart/2018/5/layout/CenteredIconLabelDescriptionList"/>
    <dgm:cxn modelId="{384D8A8A-F13C-4F6D-BE32-06CDD3EA6073}" type="presParOf" srcId="{565B3FF9-138B-4690-AE3C-7EC301541A48}" destId="{1889C1D1-D91F-4693-9B7A-0EB3B2DDA404}" srcOrd="2" destOrd="0" presId="urn:microsoft.com/office/officeart/2018/5/layout/CenteredIconLabelDescriptionList"/>
    <dgm:cxn modelId="{9CA25493-7191-4DC0-9E5A-00F1D22D0067}" type="presParOf" srcId="{565B3FF9-138B-4690-AE3C-7EC301541A48}" destId="{F4ACA4C8-C6B2-44CC-A492-D4C26DD142AB}" srcOrd="3" destOrd="0" presId="urn:microsoft.com/office/officeart/2018/5/layout/CenteredIconLabelDescriptionList"/>
    <dgm:cxn modelId="{25A843A1-DCF1-4690-BC72-D714E2FF2B4A}" type="presParOf" srcId="{565B3FF9-138B-4690-AE3C-7EC301541A48}" destId="{1E5C507F-F1DD-42B7-BF51-2F16402AC2FD}" srcOrd="4" destOrd="0" presId="urn:microsoft.com/office/officeart/2018/5/layout/CenteredIconLabelDescriptionList"/>
    <dgm:cxn modelId="{E3DD0FDE-8427-4B8A-90BE-56F97C1E2B1D}" type="presParOf" srcId="{3295760F-A32D-436A-8C5E-C54ADBBA0A5F}" destId="{53720808-FA80-4846-A0D6-071F6FACD0F2}" srcOrd="1" destOrd="0" presId="urn:microsoft.com/office/officeart/2018/5/layout/CenteredIconLabelDescriptionList"/>
    <dgm:cxn modelId="{1EB6A9C8-2199-4827-8F1C-B79644C2829D}" type="presParOf" srcId="{3295760F-A32D-436A-8C5E-C54ADBBA0A5F}" destId="{32988B53-3C28-4120-9DC6-AF48A448B6C3}" srcOrd="2" destOrd="0" presId="urn:microsoft.com/office/officeart/2018/5/layout/CenteredIconLabelDescriptionList"/>
    <dgm:cxn modelId="{96C2DD64-84C0-42D9-A3C8-03276C78A5EE}" type="presParOf" srcId="{32988B53-3C28-4120-9DC6-AF48A448B6C3}" destId="{335066AF-F083-4EB3-9A62-B0E8A7F23233}" srcOrd="0" destOrd="0" presId="urn:microsoft.com/office/officeart/2018/5/layout/CenteredIconLabelDescriptionList"/>
    <dgm:cxn modelId="{E0A73CA8-FEBF-47EF-84E4-A1A22417955A}" type="presParOf" srcId="{32988B53-3C28-4120-9DC6-AF48A448B6C3}" destId="{B53AFC08-D9D7-4AF0-8DC1-6D7732388FE2}" srcOrd="1" destOrd="0" presId="urn:microsoft.com/office/officeart/2018/5/layout/CenteredIconLabelDescriptionList"/>
    <dgm:cxn modelId="{32C1F870-40E1-4BA9-90A1-B91DD2865DBA}" type="presParOf" srcId="{32988B53-3C28-4120-9DC6-AF48A448B6C3}" destId="{2FE7EB69-7948-4A7C-A82C-40D954200AC4}" srcOrd="2" destOrd="0" presId="urn:microsoft.com/office/officeart/2018/5/layout/CenteredIconLabelDescriptionList"/>
    <dgm:cxn modelId="{12D0FC14-A177-4DE5-A2EE-16D428F1BEA6}" type="presParOf" srcId="{32988B53-3C28-4120-9DC6-AF48A448B6C3}" destId="{B47C1E26-6930-46E6-A7B6-12990100D62F}" srcOrd="3" destOrd="0" presId="urn:microsoft.com/office/officeart/2018/5/layout/CenteredIconLabelDescriptionList"/>
    <dgm:cxn modelId="{C768C056-0FAB-442D-8CB2-1CEE96FC3B0D}" type="presParOf" srcId="{32988B53-3C28-4120-9DC6-AF48A448B6C3}" destId="{5A49D330-2E98-400E-A53D-CD90F8EF3904}" srcOrd="4" destOrd="0" presId="urn:microsoft.com/office/officeart/2018/5/layout/CenteredIconLabelDescriptionList"/>
    <dgm:cxn modelId="{39B6E880-9109-4E2D-AEEF-546CD6C2CF29}" type="presParOf" srcId="{3295760F-A32D-436A-8C5E-C54ADBBA0A5F}" destId="{59A7EF40-BEA8-4112-BCB8-CB3E2F12CF15}" srcOrd="3" destOrd="0" presId="urn:microsoft.com/office/officeart/2018/5/layout/CenteredIconLabelDescriptionList"/>
    <dgm:cxn modelId="{1881AF25-9E56-4FB0-AB8B-C9E72C61F37C}" type="presParOf" srcId="{3295760F-A32D-436A-8C5E-C54ADBBA0A5F}" destId="{9885E831-9F09-479D-BA3F-FABF71654533}" srcOrd="4" destOrd="0" presId="urn:microsoft.com/office/officeart/2018/5/layout/CenteredIconLabelDescriptionList"/>
    <dgm:cxn modelId="{5451C02B-2C63-4590-9D23-8F496C65C15B}" type="presParOf" srcId="{9885E831-9F09-479D-BA3F-FABF71654533}" destId="{324EBC94-5CB7-470C-B168-8F7C1D630CB3}" srcOrd="0" destOrd="0" presId="urn:microsoft.com/office/officeart/2018/5/layout/CenteredIconLabelDescriptionList"/>
    <dgm:cxn modelId="{053FDC7D-3554-4365-8DD7-1441B58F6234}" type="presParOf" srcId="{9885E831-9F09-479D-BA3F-FABF71654533}" destId="{5248A5DF-5A6A-45E9-89BB-C65F01256352}" srcOrd="1" destOrd="0" presId="urn:microsoft.com/office/officeart/2018/5/layout/CenteredIconLabelDescriptionList"/>
    <dgm:cxn modelId="{384D5E60-13EB-47D0-A1D3-BFE9EA79C78A}" type="presParOf" srcId="{9885E831-9F09-479D-BA3F-FABF71654533}" destId="{8DC219A3-82C1-4EF7-A4C4-42EF88F4B490}" srcOrd="2" destOrd="0" presId="urn:microsoft.com/office/officeart/2018/5/layout/CenteredIconLabelDescriptionList"/>
    <dgm:cxn modelId="{D3698F9C-6476-48B6-9718-CA98742906B8}" type="presParOf" srcId="{9885E831-9F09-479D-BA3F-FABF71654533}" destId="{AD8EFD1B-2F69-4AE9-8D8F-E041006B111C}" srcOrd="3" destOrd="0" presId="urn:microsoft.com/office/officeart/2018/5/layout/CenteredIconLabelDescriptionList"/>
    <dgm:cxn modelId="{F43377DE-D41A-41A3-9C50-EEC5A6B55C33}" type="presParOf" srcId="{9885E831-9F09-479D-BA3F-FABF71654533}" destId="{E9CF1468-7B25-4DC9-AF04-B97727590BE3}" srcOrd="4" destOrd="0" presId="urn:microsoft.com/office/officeart/2018/5/layout/CenteredIconLabelDescriptionList"/>
    <dgm:cxn modelId="{FA336F99-4074-4927-B0BF-23185A9FC5F3}" type="presParOf" srcId="{3295760F-A32D-436A-8C5E-C54ADBBA0A5F}" destId="{53ED23DE-8AEC-42C5-B73C-EA41DFFD01CF}" srcOrd="5" destOrd="0" presId="urn:microsoft.com/office/officeart/2018/5/layout/CenteredIconLabelDescriptionList"/>
    <dgm:cxn modelId="{3B72A56E-9D47-4962-8EB1-C67FA6655626}" type="presParOf" srcId="{3295760F-A32D-436A-8C5E-C54ADBBA0A5F}" destId="{7983C97C-1621-4137-8948-6CAD05A79F74}" srcOrd="6" destOrd="0" presId="urn:microsoft.com/office/officeart/2018/5/layout/CenteredIconLabelDescriptionList"/>
    <dgm:cxn modelId="{E3E69C0C-CB33-4061-9E9D-79780364FD03}" type="presParOf" srcId="{7983C97C-1621-4137-8948-6CAD05A79F74}" destId="{F8E29E23-24EB-4090-9CC4-A8E3A4C6B393}" srcOrd="0" destOrd="0" presId="urn:microsoft.com/office/officeart/2018/5/layout/CenteredIconLabelDescriptionList"/>
    <dgm:cxn modelId="{7C8D9048-57A4-4FEE-9CC8-4822DA9FEE95}" type="presParOf" srcId="{7983C97C-1621-4137-8948-6CAD05A79F74}" destId="{15FC1763-B69C-4CB5-8C2F-1BCD2D58E076}" srcOrd="1" destOrd="0" presId="urn:microsoft.com/office/officeart/2018/5/layout/CenteredIconLabelDescriptionList"/>
    <dgm:cxn modelId="{5B2682E3-6887-4568-95E2-8E69DA4AD05F}" type="presParOf" srcId="{7983C97C-1621-4137-8948-6CAD05A79F74}" destId="{1DACB115-58B7-4B51-AFD7-DD8527D5BE0F}" srcOrd="2" destOrd="0" presId="urn:microsoft.com/office/officeart/2018/5/layout/CenteredIconLabelDescriptionList"/>
    <dgm:cxn modelId="{C8E2A20E-BDF3-4AC1-9CAA-26C36E2F2055}" type="presParOf" srcId="{7983C97C-1621-4137-8948-6CAD05A79F74}" destId="{7BFAE443-699A-45FA-BFBF-1B3111708ADD}" srcOrd="3" destOrd="0" presId="urn:microsoft.com/office/officeart/2018/5/layout/CenteredIconLabelDescriptionList"/>
    <dgm:cxn modelId="{A4260A71-0F2B-4A1A-A478-3ACD0B34A175}" type="presParOf" srcId="{7983C97C-1621-4137-8948-6CAD05A79F74}" destId="{25CF022F-83E4-41A6-B51B-09243EAE7EA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691508-8AD1-476F-8295-DC2587430F3A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F66AC7-7119-4BF1-9E8E-E3E8392206ED}">
      <dgm:prSet/>
      <dgm:spPr/>
      <dgm:t>
        <a:bodyPr/>
        <a:lstStyle/>
        <a:p>
          <a:r>
            <a:rPr lang="en-US"/>
            <a:t>Bookstore Sales</a:t>
          </a:r>
        </a:p>
      </dgm:t>
    </dgm:pt>
    <dgm:pt modelId="{0474435F-3076-4813-B261-187817304476}" type="parTrans" cxnId="{62003862-B2FE-42E2-8ACB-929342FC68DB}">
      <dgm:prSet/>
      <dgm:spPr/>
      <dgm:t>
        <a:bodyPr/>
        <a:lstStyle/>
        <a:p>
          <a:endParaRPr lang="en-US"/>
        </a:p>
      </dgm:t>
    </dgm:pt>
    <dgm:pt modelId="{4432204C-411C-4C2E-B570-657AF60D9EA9}" type="sibTrans" cxnId="{62003862-B2FE-42E2-8ACB-929342FC68DB}">
      <dgm:prSet/>
      <dgm:spPr/>
      <dgm:t>
        <a:bodyPr/>
        <a:lstStyle/>
        <a:p>
          <a:endParaRPr lang="en-US"/>
        </a:p>
      </dgm:t>
    </dgm:pt>
    <dgm:pt modelId="{542F916A-8C2F-4449-ABB7-08CD0A912D6D}">
      <dgm:prSet/>
      <dgm:spPr/>
      <dgm:t>
        <a:bodyPr/>
        <a:lstStyle/>
        <a:p>
          <a:r>
            <a:rPr lang="en-US"/>
            <a:t>List of specific books sold on select websites internationally</a:t>
          </a:r>
        </a:p>
      </dgm:t>
    </dgm:pt>
    <dgm:pt modelId="{7B2CFB80-2639-4D19-9AA1-1EDBD0918805}" type="parTrans" cxnId="{BA4D8073-3AC8-49D8-A809-40E729FEE29D}">
      <dgm:prSet/>
      <dgm:spPr/>
      <dgm:t>
        <a:bodyPr/>
        <a:lstStyle/>
        <a:p>
          <a:endParaRPr lang="en-US"/>
        </a:p>
      </dgm:t>
    </dgm:pt>
    <dgm:pt modelId="{F9DF31C9-AD4A-4FE4-92BF-01EC34E1ED6C}" type="sibTrans" cxnId="{BA4D8073-3AC8-49D8-A809-40E729FEE29D}">
      <dgm:prSet/>
      <dgm:spPr/>
      <dgm:t>
        <a:bodyPr/>
        <a:lstStyle/>
        <a:p>
          <a:endParaRPr lang="en-US"/>
        </a:p>
      </dgm:t>
    </dgm:pt>
    <dgm:pt modelId="{881D5415-43CB-4BF1-A100-4C7448E62ADF}">
      <dgm:prSet/>
      <dgm:spPr/>
      <dgm:t>
        <a:bodyPr/>
        <a:lstStyle/>
        <a:p>
          <a:r>
            <a:rPr lang="en-US"/>
            <a:t>Database Errors / Rogue Data</a:t>
          </a:r>
        </a:p>
      </dgm:t>
    </dgm:pt>
    <dgm:pt modelId="{ECC32877-A2A3-4BEC-B0B8-FDE9ED821017}" type="parTrans" cxnId="{A9FEB760-41DF-4C2C-ADF4-BF7A6FF0174A}">
      <dgm:prSet/>
      <dgm:spPr/>
      <dgm:t>
        <a:bodyPr/>
        <a:lstStyle/>
        <a:p>
          <a:endParaRPr lang="en-US"/>
        </a:p>
      </dgm:t>
    </dgm:pt>
    <dgm:pt modelId="{40034703-B9F5-474A-A21C-FA5D543273D0}" type="sibTrans" cxnId="{A9FEB760-41DF-4C2C-ADF4-BF7A6FF0174A}">
      <dgm:prSet/>
      <dgm:spPr/>
      <dgm:t>
        <a:bodyPr/>
        <a:lstStyle/>
        <a:p>
          <a:endParaRPr lang="en-US"/>
        </a:p>
      </dgm:t>
    </dgm:pt>
    <dgm:pt modelId="{4E857C70-2F40-4BFE-AA47-9CB33F71EEA9}">
      <dgm:prSet/>
      <dgm:spPr/>
      <dgm:t>
        <a:bodyPr/>
        <a:lstStyle/>
        <a:p>
          <a:pPr>
            <a:buNone/>
          </a:pPr>
          <a:r>
            <a:rPr lang="en-US" b="1" dirty="0"/>
            <a:t>Geographical errors</a:t>
          </a:r>
        </a:p>
      </dgm:t>
    </dgm:pt>
    <dgm:pt modelId="{50195B2F-B41A-48E8-AAD5-629236D58DF4}" type="parTrans" cxnId="{F2F55FB2-2156-482C-9462-BAFFD6053578}">
      <dgm:prSet/>
      <dgm:spPr/>
      <dgm:t>
        <a:bodyPr/>
        <a:lstStyle/>
        <a:p>
          <a:endParaRPr lang="en-US"/>
        </a:p>
      </dgm:t>
    </dgm:pt>
    <dgm:pt modelId="{8F78381C-04F4-47E5-8AB6-5AD7A0300D94}" type="sibTrans" cxnId="{F2F55FB2-2156-482C-9462-BAFFD6053578}">
      <dgm:prSet/>
      <dgm:spPr/>
      <dgm:t>
        <a:bodyPr/>
        <a:lstStyle/>
        <a:p>
          <a:endParaRPr lang="en-US"/>
        </a:p>
      </dgm:t>
    </dgm:pt>
    <dgm:pt modelId="{BD23E094-0402-4038-B292-70E594F1CECA}">
      <dgm:prSet/>
      <dgm:spPr/>
      <dgm:t>
        <a:bodyPr/>
        <a:lstStyle/>
        <a:p>
          <a:r>
            <a:rPr lang="en-US"/>
            <a:t>Cities in wrong countries</a:t>
          </a:r>
        </a:p>
      </dgm:t>
    </dgm:pt>
    <dgm:pt modelId="{69836CCD-D08F-4096-9F40-F1CEC12D3C93}" type="parTrans" cxnId="{ABAB062F-A162-4A51-9F28-962B20B9C537}">
      <dgm:prSet/>
      <dgm:spPr/>
      <dgm:t>
        <a:bodyPr/>
        <a:lstStyle/>
        <a:p>
          <a:endParaRPr lang="en-US"/>
        </a:p>
      </dgm:t>
    </dgm:pt>
    <dgm:pt modelId="{40782E08-F484-4D9D-B9BF-BE4B0B252C28}" type="sibTrans" cxnId="{ABAB062F-A162-4A51-9F28-962B20B9C537}">
      <dgm:prSet/>
      <dgm:spPr/>
      <dgm:t>
        <a:bodyPr/>
        <a:lstStyle/>
        <a:p>
          <a:endParaRPr lang="en-US"/>
        </a:p>
      </dgm:t>
    </dgm:pt>
    <dgm:pt modelId="{D1962E9F-65D0-47EE-BC99-4FC65A323D18}">
      <dgm:prSet/>
      <dgm:spPr/>
      <dgm:t>
        <a:bodyPr/>
        <a:lstStyle/>
        <a:p>
          <a:pPr>
            <a:buNone/>
          </a:pPr>
          <a:r>
            <a:rPr lang="en-US" b="1" dirty="0"/>
            <a:t>Null Values </a:t>
          </a:r>
        </a:p>
      </dgm:t>
    </dgm:pt>
    <dgm:pt modelId="{F038F926-2B7A-4969-9354-2006DBA55844}" type="parTrans" cxnId="{A038FB96-980F-4BA6-BC0D-70BAB97026DF}">
      <dgm:prSet/>
      <dgm:spPr/>
      <dgm:t>
        <a:bodyPr/>
        <a:lstStyle/>
        <a:p>
          <a:endParaRPr lang="en-US"/>
        </a:p>
      </dgm:t>
    </dgm:pt>
    <dgm:pt modelId="{1F3DD498-5E45-4C9F-B5D9-9697359C6B81}" type="sibTrans" cxnId="{A038FB96-980F-4BA6-BC0D-70BAB97026DF}">
      <dgm:prSet/>
      <dgm:spPr/>
      <dgm:t>
        <a:bodyPr/>
        <a:lstStyle/>
        <a:p>
          <a:endParaRPr lang="en-US"/>
        </a:p>
      </dgm:t>
    </dgm:pt>
    <dgm:pt modelId="{B90E296F-6288-48CB-8141-224E91ACDF05}">
      <dgm:prSet/>
      <dgm:spPr/>
      <dgm:t>
        <a:bodyPr/>
        <a:lstStyle/>
        <a:p>
          <a:r>
            <a:rPr lang="en-US" dirty="0"/>
            <a:t>Discounted / Filtered</a:t>
          </a:r>
        </a:p>
      </dgm:t>
    </dgm:pt>
    <dgm:pt modelId="{B731FC62-00C8-4468-A528-4E0F2065F4AC}" type="parTrans" cxnId="{97E2A29F-8C5B-4B9B-92BA-343D0CA400CB}">
      <dgm:prSet/>
      <dgm:spPr/>
      <dgm:t>
        <a:bodyPr/>
        <a:lstStyle/>
        <a:p>
          <a:endParaRPr lang="en-US"/>
        </a:p>
      </dgm:t>
    </dgm:pt>
    <dgm:pt modelId="{D125F2A7-8D1E-4836-9BB3-E38D9353BC0D}" type="sibTrans" cxnId="{97E2A29F-8C5B-4B9B-92BA-343D0CA400CB}">
      <dgm:prSet/>
      <dgm:spPr/>
      <dgm:t>
        <a:bodyPr/>
        <a:lstStyle/>
        <a:p>
          <a:endParaRPr lang="en-US"/>
        </a:p>
      </dgm:t>
    </dgm:pt>
    <dgm:pt modelId="{E368D3FB-5656-42D4-A26E-A19C155E7C95}">
      <dgm:prSet/>
      <dgm:spPr/>
      <dgm:t>
        <a:bodyPr/>
        <a:lstStyle/>
        <a:p>
          <a:pPr>
            <a:buNone/>
          </a:pPr>
          <a:r>
            <a:rPr lang="en-US" b="1" dirty="0"/>
            <a:t>Date Time Data Types</a:t>
          </a:r>
        </a:p>
      </dgm:t>
    </dgm:pt>
    <dgm:pt modelId="{211ECD6C-AE38-4CED-B06D-99EB27EBAB06}" type="parTrans" cxnId="{0F8F04AB-DCD1-48EB-8B12-95125F6CE851}">
      <dgm:prSet/>
      <dgm:spPr/>
      <dgm:t>
        <a:bodyPr/>
        <a:lstStyle/>
        <a:p>
          <a:endParaRPr lang="en-US"/>
        </a:p>
      </dgm:t>
    </dgm:pt>
    <dgm:pt modelId="{7A96C6DC-20A8-49D9-ABE6-20966F9F2323}" type="sibTrans" cxnId="{0F8F04AB-DCD1-48EB-8B12-95125F6CE851}">
      <dgm:prSet/>
      <dgm:spPr/>
      <dgm:t>
        <a:bodyPr/>
        <a:lstStyle/>
        <a:p>
          <a:endParaRPr lang="en-US"/>
        </a:p>
      </dgm:t>
    </dgm:pt>
    <dgm:pt modelId="{B7029766-1A60-46D5-8160-A415BB7D687C}">
      <dgm:prSet/>
      <dgm:spPr/>
      <dgm:t>
        <a:bodyPr/>
        <a:lstStyle/>
        <a:p>
          <a:r>
            <a:rPr lang="en-US" dirty="0"/>
            <a:t>Individual elements selected</a:t>
          </a:r>
        </a:p>
      </dgm:t>
    </dgm:pt>
    <dgm:pt modelId="{47CCE4BE-02A3-4FD3-8BF6-7A35B91A5040}" type="parTrans" cxnId="{9FEFD77D-802E-4B09-BA65-56546F7AD110}">
      <dgm:prSet/>
      <dgm:spPr/>
      <dgm:t>
        <a:bodyPr/>
        <a:lstStyle/>
        <a:p>
          <a:endParaRPr lang="en-US"/>
        </a:p>
      </dgm:t>
    </dgm:pt>
    <dgm:pt modelId="{231FD26A-4C34-4124-B3CE-5B1AFE6A36FE}" type="sibTrans" cxnId="{9FEFD77D-802E-4B09-BA65-56546F7AD110}">
      <dgm:prSet/>
      <dgm:spPr/>
      <dgm:t>
        <a:bodyPr/>
        <a:lstStyle/>
        <a:p>
          <a:endParaRPr lang="en-US"/>
        </a:p>
      </dgm:t>
    </dgm:pt>
    <dgm:pt modelId="{28946951-EFEB-491E-ABE3-8F4479E6496E}">
      <dgm:prSet/>
      <dgm:spPr/>
      <dgm:t>
        <a:bodyPr/>
        <a:lstStyle/>
        <a:p>
          <a:pPr>
            <a:buNone/>
          </a:pPr>
          <a:r>
            <a:rPr lang="en-US" b="1" dirty="0"/>
            <a:t>Category Definitions</a:t>
          </a:r>
        </a:p>
      </dgm:t>
    </dgm:pt>
    <dgm:pt modelId="{0C47514E-D477-4F12-B285-9B80F0972AD9}" type="parTrans" cxnId="{373F516B-54FD-4ECA-AA87-D55749FD2C00}">
      <dgm:prSet/>
      <dgm:spPr/>
      <dgm:t>
        <a:bodyPr/>
        <a:lstStyle/>
        <a:p>
          <a:endParaRPr lang="en-US"/>
        </a:p>
      </dgm:t>
    </dgm:pt>
    <dgm:pt modelId="{A49A3B3F-134B-4B1B-AE3F-865980E402DB}" type="sibTrans" cxnId="{373F516B-54FD-4ECA-AA87-D55749FD2C00}">
      <dgm:prSet/>
      <dgm:spPr/>
      <dgm:t>
        <a:bodyPr/>
        <a:lstStyle/>
        <a:p>
          <a:endParaRPr lang="en-US"/>
        </a:p>
      </dgm:t>
    </dgm:pt>
    <dgm:pt modelId="{8434F717-E2B4-403A-BD8E-17CBF9DC65F5}">
      <dgm:prSet/>
      <dgm:spPr/>
      <dgm:t>
        <a:bodyPr/>
        <a:lstStyle/>
        <a:p>
          <a:r>
            <a:rPr lang="en-US" dirty="0"/>
            <a:t>Ex. History separately defined from Non-Fiction</a:t>
          </a:r>
        </a:p>
      </dgm:t>
    </dgm:pt>
    <dgm:pt modelId="{EB9DF02A-FFA2-44CA-BAD5-6070BB6F827E}" type="parTrans" cxnId="{C11FB0B0-9295-4D2E-8D76-2C9F36622B97}">
      <dgm:prSet/>
      <dgm:spPr/>
      <dgm:t>
        <a:bodyPr/>
        <a:lstStyle/>
        <a:p>
          <a:endParaRPr lang="en-US"/>
        </a:p>
      </dgm:t>
    </dgm:pt>
    <dgm:pt modelId="{631B5997-D940-4C5A-A1F0-1440C42A7AAB}" type="sibTrans" cxnId="{C11FB0B0-9295-4D2E-8D76-2C9F36622B97}">
      <dgm:prSet/>
      <dgm:spPr/>
      <dgm:t>
        <a:bodyPr/>
        <a:lstStyle/>
        <a:p>
          <a:endParaRPr lang="en-US"/>
        </a:p>
      </dgm:t>
    </dgm:pt>
    <dgm:pt modelId="{A6BE7BC4-3B41-4AAA-8A00-DBB5E19C45DF}" type="pres">
      <dgm:prSet presAssocID="{AD691508-8AD1-476F-8295-DC2587430F3A}" presName="linear" presStyleCnt="0">
        <dgm:presLayoutVars>
          <dgm:dir/>
          <dgm:animLvl val="lvl"/>
          <dgm:resizeHandles val="exact"/>
        </dgm:presLayoutVars>
      </dgm:prSet>
      <dgm:spPr/>
    </dgm:pt>
    <dgm:pt modelId="{83D75520-1E37-4E4F-B9C7-1466B9D877AE}" type="pres">
      <dgm:prSet presAssocID="{75F66AC7-7119-4BF1-9E8E-E3E8392206ED}" presName="parentLin" presStyleCnt="0"/>
      <dgm:spPr/>
    </dgm:pt>
    <dgm:pt modelId="{E6E30CD5-A7DA-4034-93B2-F7F9FA5E54CB}" type="pres">
      <dgm:prSet presAssocID="{75F66AC7-7119-4BF1-9E8E-E3E8392206ED}" presName="parentLeftMargin" presStyleLbl="node1" presStyleIdx="0" presStyleCnt="2"/>
      <dgm:spPr/>
    </dgm:pt>
    <dgm:pt modelId="{4D6CDBB6-5EBB-4101-9B28-8D495D381240}" type="pres">
      <dgm:prSet presAssocID="{75F66AC7-7119-4BF1-9E8E-E3E8392206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17F6E0-4B7C-4605-BF8C-1803AA67A58B}" type="pres">
      <dgm:prSet presAssocID="{75F66AC7-7119-4BF1-9E8E-E3E8392206ED}" presName="negativeSpace" presStyleCnt="0"/>
      <dgm:spPr/>
    </dgm:pt>
    <dgm:pt modelId="{56299136-F655-4FC3-B95A-97F63091BDF9}" type="pres">
      <dgm:prSet presAssocID="{75F66AC7-7119-4BF1-9E8E-E3E8392206ED}" presName="childText" presStyleLbl="conFgAcc1" presStyleIdx="0" presStyleCnt="2">
        <dgm:presLayoutVars>
          <dgm:bulletEnabled val="1"/>
        </dgm:presLayoutVars>
      </dgm:prSet>
      <dgm:spPr/>
    </dgm:pt>
    <dgm:pt modelId="{27CA060E-5F0D-415C-9CBE-DFECC64821CC}" type="pres">
      <dgm:prSet presAssocID="{4432204C-411C-4C2E-B570-657AF60D9EA9}" presName="spaceBetweenRectangles" presStyleCnt="0"/>
      <dgm:spPr/>
    </dgm:pt>
    <dgm:pt modelId="{E2C8B3F7-5C95-4D7D-9E8C-9601A4561477}" type="pres">
      <dgm:prSet presAssocID="{881D5415-43CB-4BF1-A100-4C7448E62ADF}" presName="parentLin" presStyleCnt="0"/>
      <dgm:spPr/>
    </dgm:pt>
    <dgm:pt modelId="{83E9EA00-5DAD-4E7A-9297-F908E0C5A5B9}" type="pres">
      <dgm:prSet presAssocID="{881D5415-43CB-4BF1-A100-4C7448E62ADF}" presName="parentLeftMargin" presStyleLbl="node1" presStyleIdx="0" presStyleCnt="2"/>
      <dgm:spPr/>
    </dgm:pt>
    <dgm:pt modelId="{C1308CC0-72E0-4B90-9EB7-380C10C63E97}" type="pres">
      <dgm:prSet presAssocID="{881D5415-43CB-4BF1-A100-4C7448E62A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465E0D4-AF5D-433D-88BA-4EC1A0A90D4F}" type="pres">
      <dgm:prSet presAssocID="{881D5415-43CB-4BF1-A100-4C7448E62ADF}" presName="negativeSpace" presStyleCnt="0"/>
      <dgm:spPr/>
    </dgm:pt>
    <dgm:pt modelId="{67E2B39F-4A85-4E57-A985-2DFD837E826B}" type="pres">
      <dgm:prSet presAssocID="{881D5415-43CB-4BF1-A100-4C7448E62A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BAB062F-A162-4A51-9F28-962B20B9C537}" srcId="{4E857C70-2F40-4BFE-AA47-9CB33F71EEA9}" destId="{BD23E094-0402-4038-B292-70E594F1CECA}" srcOrd="0" destOrd="0" parTransId="{69836CCD-D08F-4096-9F40-F1CEC12D3C93}" sibTransId="{40782E08-F484-4D9D-B9BF-BE4B0B252C28}"/>
    <dgm:cxn modelId="{FE72245C-731D-4310-B227-F2C05341CD61}" type="presOf" srcId="{8434F717-E2B4-403A-BD8E-17CBF9DC65F5}" destId="{67E2B39F-4A85-4E57-A985-2DFD837E826B}" srcOrd="0" destOrd="7" presId="urn:microsoft.com/office/officeart/2005/8/layout/list1"/>
    <dgm:cxn modelId="{A9FEB760-41DF-4C2C-ADF4-BF7A6FF0174A}" srcId="{AD691508-8AD1-476F-8295-DC2587430F3A}" destId="{881D5415-43CB-4BF1-A100-4C7448E62ADF}" srcOrd="1" destOrd="0" parTransId="{ECC32877-A2A3-4BEC-B0B8-FDE9ED821017}" sibTransId="{40034703-B9F5-474A-A21C-FA5D543273D0}"/>
    <dgm:cxn modelId="{62003862-B2FE-42E2-8ACB-929342FC68DB}" srcId="{AD691508-8AD1-476F-8295-DC2587430F3A}" destId="{75F66AC7-7119-4BF1-9E8E-E3E8392206ED}" srcOrd="0" destOrd="0" parTransId="{0474435F-3076-4813-B261-187817304476}" sibTransId="{4432204C-411C-4C2E-B570-657AF60D9EA9}"/>
    <dgm:cxn modelId="{89F56464-2373-41EE-BD91-97420E757C43}" type="presOf" srcId="{75F66AC7-7119-4BF1-9E8E-E3E8392206ED}" destId="{4D6CDBB6-5EBB-4101-9B28-8D495D381240}" srcOrd="1" destOrd="0" presId="urn:microsoft.com/office/officeart/2005/8/layout/list1"/>
    <dgm:cxn modelId="{373F516B-54FD-4ECA-AA87-D55749FD2C00}" srcId="{881D5415-43CB-4BF1-A100-4C7448E62ADF}" destId="{28946951-EFEB-491E-ABE3-8F4479E6496E}" srcOrd="3" destOrd="0" parTransId="{0C47514E-D477-4F12-B285-9B80F0972AD9}" sibTransId="{A49A3B3F-134B-4B1B-AE3F-865980E402DB}"/>
    <dgm:cxn modelId="{90358571-CB83-40B8-A281-E79DF752B3D3}" type="presOf" srcId="{4E857C70-2F40-4BFE-AA47-9CB33F71EEA9}" destId="{67E2B39F-4A85-4E57-A985-2DFD837E826B}" srcOrd="0" destOrd="0" presId="urn:microsoft.com/office/officeart/2005/8/layout/list1"/>
    <dgm:cxn modelId="{BA4D8073-3AC8-49D8-A809-40E729FEE29D}" srcId="{75F66AC7-7119-4BF1-9E8E-E3E8392206ED}" destId="{542F916A-8C2F-4449-ABB7-08CD0A912D6D}" srcOrd="0" destOrd="0" parTransId="{7B2CFB80-2639-4D19-9AA1-1EDBD0918805}" sibTransId="{F9DF31C9-AD4A-4FE4-92BF-01EC34E1ED6C}"/>
    <dgm:cxn modelId="{60554E76-F96A-43D6-9C84-B101ABF993C3}" type="presOf" srcId="{28946951-EFEB-491E-ABE3-8F4479E6496E}" destId="{67E2B39F-4A85-4E57-A985-2DFD837E826B}" srcOrd="0" destOrd="6" presId="urn:microsoft.com/office/officeart/2005/8/layout/list1"/>
    <dgm:cxn modelId="{FAA77156-A178-4986-81D6-E07A65F3B813}" type="presOf" srcId="{BD23E094-0402-4038-B292-70E594F1CECA}" destId="{67E2B39F-4A85-4E57-A985-2DFD837E826B}" srcOrd="0" destOrd="1" presId="urn:microsoft.com/office/officeart/2005/8/layout/list1"/>
    <dgm:cxn modelId="{9FEFD77D-802E-4B09-BA65-56546F7AD110}" srcId="{E368D3FB-5656-42D4-A26E-A19C155E7C95}" destId="{B7029766-1A60-46D5-8160-A415BB7D687C}" srcOrd="0" destOrd="0" parTransId="{47CCE4BE-02A3-4FD3-8BF6-7A35B91A5040}" sibTransId="{231FD26A-4C34-4124-B3CE-5B1AFE6A36FE}"/>
    <dgm:cxn modelId="{6A1BED8B-B207-40B1-8486-187E167BCB09}" type="presOf" srcId="{B7029766-1A60-46D5-8160-A415BB7D687C}" destId="{67E2B39F-4A85-4E57-A985-2DFD837E826B}" srcOrd="0" destOrd="5" presId="urn:microsoft.com/office/officeart/2005/8/layout/list1"/>
    <dgm:cxn modelId="{E2EA298E-2312-4BF2-96ED-9ACAC180D9FD}" type="presOf" srcId="{E368D3FB-5656-42D4-A26E-A19C155E7C95}" destId="{67E2B39F-4A85-4E57-A985-2DFD837E826B}" srcOrd="0" destOrd="4" presId="urn:microsoft.com/office/officeart/2005/8/layout/list1"/>
    <dgm:cxn modelId="{88C52E92-F5A0-44B3-8504-6AD9D2500EFF}" type="presOf" srcId="{881D5415-43CB-4BF1-A100-4C7448E62ADF}" destId="{C1308CC0-72E0-4B90-9EB7-380C10C63E97}" srcOrd="1" destOrd="0" presId="urn:microsoft.com/office/officeart/2005/8/layout/list1"/>
    <dgm:cxn modelId="{A038FB96-980F-4BA6-BC0D-70BAB97026DF}" srcId="{881D5415-43CB-4BF1-A100-4C7448E62ADF}" destId="{D1962E9F-65D0-47EE-BC99-4FC65A323D18}" srcOrd="1" destOrd="0" parTransId="{F038F926-2B7A-4969-9354-2006DBA55844}" sibTransId="{1F3DD498-5E45-4C9F-B5D9-9697359C6B81}"/>
    <dgm:cxn modelId="{97E2A29F-8C5B-4B9B-92BA-343D0CA400CB}" srcId="{D1962E9F-65D0-47EE-BC99-4FC65A323D18}" destId="{B90E296F-6288-48CB-8141-224E91ACDF05}" srcOrd="0" destOrd="0" parTransId="{B731FC62-00C8-4468-A528-4E0F2065F4AC}" sibTransId="{D125F2A7-8D1E-4836-9BB3-E38D9353BC0D}"/>
    <dgm:cxn modelId="{0F8F04AB-DCD1-48EB-8B12-95125F6CE851}" srcId="{881D5415-43CB-4BF1-A100-4C7448E62ADF}" destId="{E368D3FB-5656-42D4-A26E-A19C155E7C95}" srcOrd="2" destOrd="0" parTransId="{211ECD6C-AE38-4CED-B06D-99EB27EBAB06}" sibTransId="{7A96C6DC-20A8-49D9-ABE6-20966F9F2323}"/>
    <dgm:cxn modelId="{C11FB0B0-9295-4D2E-8D76-2C9F36622B97}" srcId="{28946951-EFEB-491E-ABE3-8F4479E6496E}" destId="{8434F717-E2B4-403A-BD8E-17CBF9DC65F5}" srcOrd="0" destOrd="0" parTransId="{EB9DF02A-FFA2-44CA-BAD5-6070BB6F827E}" sibTransId="{631B5997-D940-4C5A-A1F0-1440C42A7AAB}"/>
    <dgm:cxn modelId="{F2F55FB2-2156-482C-9462-BAFFD6053578}" srcId="{881D5415-43CB-4BF1-A100-4C7448E62ADF}" destId="{4E857C70-2F40-4BFE-AA47-9CB33F71EEA9}" srcOrd="0" destOrd="0" parTransId="{50195B2F-B41A-48E8-AAD5-629236D58DF4}" sibTransId="{8F78381C-04F4-47E5-8AB6-5AD7A0300D94}"/>
    <dgm:cxn modelId="{2D7578B2-28F5-4003-B34E-875DBC06CD35}" type="presOf" srcId="{AD691508-8AD1-476F-8295-DC2587430F3A}" destId="{A6BE7BC4-3B41-4AAA-8A00-DBB5E19C45DF}" srcOrd="0" destOrd="0" presId="urn:microsoft.com/office/officeart/2005/8/layout/list1"/>
    <dgm:cxn modelId="{AFB155B3-B913-4D80-A0D1-F5D6A2C5DFB6}" type="presOf" srcId="{542F916A-8C2F-4449-ABB7-08CD0A912D6D}" destId="{56299136-F655-4FC3-B95A-97F63091BDF9}" srcOrd="0" destOrd="0" presId="urn:microsoft.com/office/officeart/2005/8/layout/list1"/>
    <dgm:cxn modelId="{3323E1C6-9DAC-4F70-83C7-39ADAEA65F2F}" type="presOf" srcId="{D1962E9F-65D0-47EE-BC99-4FC65A323D18}" destId="{67E2B39F-4A85-4E57-A985-2DFD837E826B}" srcOrd="0" destOrd="2" presId="urn:microsoft.com/office/officeart/2005/8/layout/list1"/>
    <dgm:cxn modelId="{3D0368EC-A02D-4EC9-AC56-18DA578DB53B}" type="presOf" srcId="{B90E296F-6288-48CB-8141-224E91ACDF05}" destId="{67E2B39F-4A85-4E57-A985-2DFD837E826B}" srcOrd="0" destOrd="3" presId="urn:microsoft.com/office/officeart/2005/8/layout/list1"/>
    <dgm:cxn modelId="{686E42F1-7008-4C7E-AEEA-A7B10F3817E1}" type="presOf" srcId="{75F66AC7-7119-4BF1-9E8E-E3E8392206ED}" destId="{E6E30CD5-A7DA-4034-93B2-F7F9FA5E54CB}" srcOrd="0" destOrd="0" presId="urn:microsoft.com/office/officeart/2005/8/layout/list1"/>
    <dgm:cxn modelId="{A70F2DFB-51E2-410A-ADEB-726332F08407}" type="presOf" srcId="{881D5415-43CB-4BF1-A100-4C7448E62ADF}" destId="{83E9EA00-5DAD-4E7A-9297-F908E0C5A5B9}" srcOrd="0" destOrd="0" presId="urn:microsoft.com/office/officeart/2005/8/layout/list1"/>
    <dgm:cxn modelId="{C9FC2BB3-8C52-4164-BEA2-D6521B73B753}" type="presParOf" srcId="{A6BE7BC4-3B41-4AAA-8A00-DBB5E19C45DF}" destId="{83D75520-1E37-4E4F-B9C7-1466B9D877AE}" srcOrd="0" destOrd="0" presId="urn:microsoft.com/office/officeart/2005/8/layout/list1"/>
    <dgm:cxn modelId="{11F37583-1EA6-4829-802E-A541E2F51818}" type="presParOf" srcId="{83D75520-1E37-4E4F-B9C7-1466B9D877AE}" destId="{E6E30CD5-A7DA-4034-93B2-F7F9FA5E54CB}" srcOrd="0" destOrd="0" presId="urn:microsoft.com/office/officeart/2005/8/layout/list1"/>
    <dgm:cxn modelId="{CC99AE40-AB23-4F61-8E75-75C241196E95}" type="presParOf" srcId="{83D75520-1E37-4E4F-B9C7-1466B9D877AE}" destId="{4D6CDBB6-5EBB-4101-9B28-8D495D381240}" srcOrd="1" destOrd="0" presId="urn:microsoft.com/office/officeart/2005/8/layout/list1"/>
    <dgm:cxn modelId="{7071B3D6-EE96-4507-AB1B-8F0ACDD0F452}" type="presParOf" srcId="{A6BE7BC4-3B41-4AAA-8A00-DBB5E19C45DF}" destId="{7917F6E0-4B7C-4605-BF8C-1803AA67A58B}" srcOrd="1" destOrd="0" presId="urn:microsoft.com/office/officeart/2005/8/layout/list1"/>
    <dgm:cxn modelId="{C67AB2BF-96B0-4A1A-8758-805291FCF53C}" type="presParOf" srcId="{A6BE7BC4-3B41-4AAA-8A00-DBB5E19C45DF}" destId="{56299136-F655-4FC3-B95A-97F63091BDF9}" srcOrd="2" destOrd="0" presId="urn:microsoft.com/office/officeart/2005/8/layout/list1"/>
    <dgm:cxn modelId="{0CD1BE16-7AFB-47CF-9FEB-ACB13D19EF83}" type="presParOf" srcId="{A6BE7BC4-3B41-4AAA-8A00-DBB5E19C45DF}" destId="{27CA060E-5F0D-415C-9CBE-DFECC64821CC}" srcOrd="3" destOrd="0" presId="urn:microsoft.com/office/officeart/2005/8/layout/list1"/>
    <dgm:cxn modelId="{8DEBF751-2F52-409A-ACFC-0459D50A2651}" type="presParOf" srcId="{A6BE7BC4-3B41-4AAA-8A00-DBB5E19C45DF}" destId="{E2C8B3F7-5C95-4D7D-9E8C-9601A4561477}" srcOrd="4" destOrd="0" presId="urn:microsoft.com/office/officeart/2005/8/layout/list1"/>
    <dgm:cxn modelId="{F67EED05-C140-4AF2-B76D-D0F4824C398C}" type="presParOf" srcId="{E2C8B3F7-5C95-4D7D-9E8C-9601A4561477}" destId="{83E9EA00-5DAD-4E7A-9297-F908E0C5A5B9}" srcOrd="0" destOrd="0" presId="urn:microsoft.com/office/officeart/2005/8/layout/list1"/>
    <dgm:cxn modelId="{799F672C-14A8-45BC-AF31-267EB9FDE92F}" type="presParOf" srcId="{E2C8B3F7-5C95-4D7D-9E8C-9601A4561477}" destId="{C1308CC0-72E0-4B90-9EB7-380C10C63E97}" srcOrd="1" destOrd="0" presId="urn:microsoft.com/office/officeart/2005/8/layout/list1"/>
    <dgm:cxn modelId="{441FD8D1-9D28-43C1-9172-B5C6D9414FAF}" type="presParOf" srcId="{A6BE7BC4-3B41-4AAA-8A00-DBB5E19C45DF}" destId="{1465E0D4-AF5D-433D-88BA-4EC1A0A90D4F}" srcOrd="5" destOrd="0" presId="urn:microsoft.com/office/officeart/2005/8/layout/list1"/>
    <dgm:cxn modelId="{96A99A90-2039-4F82-B8B9-C4EFE9480D9B}" type="presParOf" srcId="{A6BE7BC4-3B41-4AAA-8A00-DBB5E19C45DF}" destId="{67E2B39F-4A85-4E57-A985-2DFD837E82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A5D2A-421C-4861-A229-5BC1A07BA3CD}">
      <dsp:nvSpPr>
        <dsp:cNvPr id="0" name=""/>
        <dsp:cNvSpPr/>
      </dsp:nvSpPr>
      <dsp:spPr>
        <a:xfrm>
          <a:off x="723091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9C1D1-D91F-4693-9B7A-0EB3B2DDA404}">
      <dsp:nvSpPr>
        <dsp:cNvPr id="0" name=""/>
        <dsp:cNvSpPr/>
      </dsp:nvSpPr>
      <dsp:spPr>
        <a:xfrm>
          <a:off x="13558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Data Generation</a:t>
          </a:r>
        </a:p>
      </dsp:txBody>
      <dsp:txXfrm>
        <a:off x="13558" y="1476960"/>
        <a:ext cx="2183178" cy="327476"/>
      </dsp:txXfrm>
    </dsp:sp>
    <dsp:sp modelId="{1E5C507F-F1DD-42B7-BF51-2F16402AC2FD}">
      <dsp:nvSpPr>
        <dsp:cNvPr id="0" name=""/>
        <dsp:cNvSpPr/>
      </dsp:nvSpPr>
      <dsp:spPr>
        <a:xfrm>
          <a:off x="13558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Mass producing items for a database</a:t>
          </a:r>
        </a:p>
      </dsp:txBody>
      <dsp:txXfrm>
        <a:off x="13558" y="1842008"/>
        <a:ext cx="2183178" cy="668643"/>
      </dsp:txXfrm>
    </dsp:sp>
    <dsp:sp modelId="{335066AF-F083-4EB3-9A62-B0E8A7F23233}">
      <dsp:nvSpPr>
        <dsp:cNvPr id="0" name=""/>
        <dsp:cNvSpPr/>
      </dsp:nvSpPr>
      <dsp:spPr>
        <a:xfrm>
          <a:off x="3288326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7EB69-7948-4A7C-A82C-40D954200AC4}">
      <dsp:nvSpPr>
        <dsp:cNvPr id="0" name=""/>
        <dsp:cNvSpPr/>
      </dsp:nvSpPr>
      <dsp:spPr>
        <a:xfrm>
          <a:off x="2578793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Data Analysis</a:t>
          </a:r>
        </a:p>
      </dsp:txBody>
      <dsp:txXfrm>
        <a:off x="2578793" y="1476960"/>
        <a:ext cx="2183178" cy="327476"/>
      </dsp:txXfrm>
    </dsp:sp>
    <dsp:sp modelId="{5A49D330-2E98-400E-A53D-CD90F8EF3904}">
      <dsp:nvSpPr>
        <dsp:cNvPr id="0" name=""/>
        <dsp:cNvSpPr/>
      </dsp:nvSpPr>
      <dsp:spPr>
        <a:xfrm>
          <a:off x="2578793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Best selling items, high traffic times and locales, etc.</a:t>
          </a:r>
        </a:p>
      </dsp:txBody>
      <dsp:txXfrm>
        <a:off x="2578793" y="1842008"/>
        <a:ext cx="2183178" cy="668643"/>
      </dsp:txXfrm>
    </dsp:sp>
    <dsp:sp modelId="{324EBC94-5CB7-470C-B168-8F7C1D630CB3}">
      <dsp:nvSpPr>
        <dsp:cNvPr id="0" name=""/>
        <dsp:cNvSpPr/>
      </dsp:nvSpPr>
      <dsp:spPr>
        <a:xfrm>
          <a:off x="5853561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19A3-82C1-4EF7-A4C4-42EF88F4B490}">
      <dsp:nvSpPr>
        <dsp:cNvPr id="0" name=""/>
        <dsp:cNvSpPr/>
      </dsp:nvSpPr>
      <dsp:spPr>
        <a:xfrm>
          <a:off x="5144028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Technology Familiarity</a:t>
          </a:r>
        </a:p>
      </dsp:txBody>
      <dsp:txXfrm>
        <a:off x="5144028" y="1476960"/>
        <a:ext cx="2183178" cy="327476"/>
      </dsp:txXfrm>
    </dsp:sp>
    <dsp:sp modelId="{E9CF1468-7B25-4DC9-AF04-B97727590BE3}">
      <dsp:nvSpPr>
        <dsp:cNvPr id="0" name=""/>
        <dsp:cNvSpPr/>
      </dsp:nvSpPr>
      <dsp:spPr>
        <a:xfrm>
          <a:off x="5144028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Hadoop, Spark, SQL, Python, Hive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7"/>
            </a:rPr>
            <a:t>GitHub</a:t>
          </a:r>
          <a:endParaRPr lang="en-US" sz="1400" kern="1200" dirty="0"/>
        </a:p>
      </dsp:txBody>
      <dsp:txXfrm>
        <a:off x="5144028" y="1842008"/>
        <a:ext cx="2183178" cy="668643"/>
      </dsp:txXfrm>
    </dsp:sp>
    <dsp:sp modelId="{F8E29E23-24EB-4090-9CC4-A8E3A4C6B393}">
      <dsp:nvSpPr>
        <dsp:cNvPr id="0" name=""/>
        <dsp:cNvSpPr/>
      </dsp:nvSpPr>
      <dsp:spPr>
        <a:xfrm>
          <a:off x="8418795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CB115-58B7-4B51-AFD7-DD8527D5BE0F}">
      <dsp:nvSpPr>
        <dsp:cNvPr id="0" name=""/>
        <dsp:cNvSpPr/>
      </dsp:nvSpPr>
      <dsp:spPr>
        <a:xfrm>
          <a:off x="7709262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Team Co-Ordination</a:t>
          </a:r>
        </a:p>
      </dsp:txBody>
      <dsp:txXfrm>
        <a:off x="7709262" y="1476960"/>
        <a:ext cx="2183178" cy="327476"/>
      </dsp:txXfrm>
    </dsp:sp>
    <dsp:sp modelId="{25CF022F-83E4-41A6-B51B-09243EAE7EAE}">
      <dsp:nvSpPr>
        <dsp:cNvPr id="0" name=""/>
        <dsp:cNvSpPr/>
      </dsp:nvSpPr>
      <dsp:spPr>
        <a:xfrm>
          <a:off x="7709262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 delegation, communication, etc.</a:t>
          </a:r>
        </a:p>
      </dsp:txBody>
      <dsp:txXfrm>
        <a:off x="7709262" y="1842008"/>
        <a:ext cx="2183178" cy="66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99136-F655-4FC3-B95A-97F63091BDF9}">
      <dsp:nvSpPr>
        <dsp:cNvPr id="0" name=""/>
        <dsp:cNvSpPr/>
      </dsp:nvSpPr>
      <dsp:spPr>
        <a:xfrm>
          <a:off x="0" y="241981"/>
          <a:ext cx="4878389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78617" tIns="312420" rIns="3786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List of specific books sold on select websites internationally</a:t>
          </a:r>
        </a:p>
      </dsp:txBody>
      <dsp:txXfrm>
        <a:off x="0" y="241981"/>
        <a:ext cx="4878389" cy="803250"/>
      </dsp:txXfrm>
    </dsp:sp>
    <dsp:sp modelId="{4D6CDBB6-5EBB-4101-9B28-8D495D381240}">
      <dsp:nvSpPr>
        <dsp:cNvPr id="0" name=""/>
        <dsp:cNvSpPr/>
      </dsp:nvSpPr>
      <dsp:spPr>
        <a:xfrm>
          <a:off x="243919" y="20581"/>
          <a:ext cx="3414872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074" tIns="0" rIns="1290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Bookstore Sales</a:t>
          </a:r>
        </a:p>
      </dsp:txBody>
      <dsp:txXfrm>
        <a:off x="265535" y="42197"/>
        <a:ext cx="3371640" cy="399568"/>
      </dsp:txXfrm>
    </dsp:sp>
    <dsp:sp modelId="{67E2B39F-4A85-4E57-A985-2DFD837E826B}">
      <dsp:nvSpPr>
        <dsp:cNvPr id="0" name=""/>
        <dsp:cNvSpPr/>
      </dsp:nvSpPr>
      <dsp:spPr>
        <a:xfrm>
          <a:off x="0" y="1347631"/>
          <a:ext cx="4878389" cy="217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78617" tIns="312420" rIns="3786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Geographical errors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Cities in wrong countries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Null Values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Discounted / Filtered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Date Time Data Types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elements selected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Category Definitions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Ex. History separately defined from Non-Fiction</a:t>
          </a:r>
        </a:p>
      </dsp:txBody>
      <dsp:txXfrm>
        <a:off x="0" y="1347631"/>
        <a:ext cx="4878389" cy="2173500"/>
      </dsp:txXfrm>
    </dsp:sp>
    <dsp:sp modelId="{C1308CC0-72E0-4B90-9EB7-380C10C63E97}">
      <dsp:nvSpPr>
        <dsp:cNvPr id="0" name=""/>
        <dsp:cNvSpPr/>
      </dsp:nvSpPr>
      <dsp:spPr>
        <a:xfrm>
          <a:off x="243919" y="1126231"/>
          <a:ext cx="3414872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074" tIns="0" rIns="1290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Database Errors / Rogue Data</a:t>
          </a:r>
        </a:p>
      </dsp:txBody>
      <dsp:txXfrm>
        <a:off x="265535" y="1147847"/>
        <a:ext cx="337164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016143-E03C-4CFD-AFDC-14E5BDEA754C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1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82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703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4725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374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882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538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39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7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2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3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9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5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860A80-E289-0A85-9873-0D5F3C766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450018" cy="2387600"/>
          </a:xfrm>
        </p:spPr>
        <p:txBody>
          <a:bodyPr>
            <a:normAutofit/>
          </a:bodyPr>
          <a:lstStyle/>
          <a:p>
            <a:r>
              <a:rPr lang="en-US" sz="3700" dirty="0"/>
              <a:t>220711 Big Data P2 Presentation</a:t>
            </a:r>
            <a:br>
              <a:rPr lang="en-US" sz="3700" dirty="0"/>
            </a:br>
            <a:r>
              <a:rPr lang="en-US" sz="3700" dirty="0"/>
              <a:t>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1C982-A469-182B-A36E-47A682205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319" y="3602038"/>
            <a:ext cx="3184804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Mengistu Desta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Aaniq</a:t>
            </a:r>
            <a:r>
              <a:rPr lang="en-US" sz="1100" dirty="0"/>
              <a:t> Salam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Justin Ward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Benjamin Serio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Nithia</a:t>
            </a:r>
            <a:r>
              <a:rPr lang="en-US" sz="1100" dirty="0"/>
              <a:t> James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digitally rendered city with numbers">
            <a:extLst>
              <a:ext uri="{FF2B5EF4-FFF2-40B4-BE49-F238E27FC236}">
                <a16:creationId xmlns:a16="http://schemas.microsoft.com/office/drawing/2014/main" id="{1D6E10D2-168E-F08B-480D-4172D208B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0" r="3239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F444472-69E5-6997-657D-B67E4856E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058358"/>
              </p:ext>
            </p:extLst>
          </p:nvPr>
        </p:nvGraphicFramePr>
        <p:xfrm>
          <a:off x="1906460" y="2097251"/>
          <a:ext cx="8375904" cy="414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Sales By Location Over 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8AD2A66-3010-97D2-9A6F-9820AD8B8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785815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59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Global Sales Distribution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761DAC3-4A02-2FFE-F717-8A7CFAEF2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756869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45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27A5A88-01EE-584F-1EEF-1BED93700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730716"/>
              </p:ext>
            </p:extLst>
          </p:nvPr>
        </p:nvGraphicFramePr>
        <p:xfrm>
          <a:off x="1906460" y="2097088"/>
          <a:ext cx="8375904" cy="414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1B929D-3F21-3470-3897-1A4101E4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Distribution by City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3840AD3-B43E-3414-B458-0FFA366F2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045401"/>
              </p:ext>
            </p:extLst>
          </p:nvPr>
        </p:nvGraphicFramePr>
        <p:xfrm>
          <a:off x="1906460" y="2097088"/>
          <a:ext cx="8375904" cy="414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8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Distribution Across Time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42FB28-00F1-E56B-8D22-D3A99F027B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426410"/>
              </p:ext>
            </p:extLst>
          </p:nvPr>
        </p:nvGraphicFramePr>
        <p:xfrm>
          <a:off x="1906460" y="2097250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418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Comparisons of Peak Hours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05BFDE-FCFC-457B-D3A5-A800477B31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460902"/>
              </p:ext>
            </p:extLst>
          </p:nvPr>
        </p:nvGraphicFramePr>
        <p:xfrm>
          <a:off x="1906460" y="2097088"/>
          <a:ext cx="8375903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49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921C-05F6-6DFB-B127-730DA5E6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97697C-D2D3-CCFD-C94A-78C49F871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5655" y="2097084"/>
            <a:ext cx="2434857" cy="47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CONCLUSION: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Sellers should prioritize stocking and advertising Fiction books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Sellers should emphasize December holiday sales; European sellers can exploit May anomaly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Because of multiple high-traffic locations, Mexico, Nigeria, and Portugal might deserve further exploration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These times, specifically 4 PM, should be targeted</a:t>
            </a:r>
          </a:p>
        </p:txBody>
      </p:sp>
      <p:sp>
        <p:nvSpPr>
          <p:cNvPr id="69" name="Content Placeholder 68">
            <a:extLst>
              <a:ext uri="{FF2B5EF4-FFF2-40B4-BE49-F238E27FC236}">
                <a16:creationId xmlns:a16="http://schemas.microsoft.com/office/drawing/2014/main" id="{6C4D3DB2-061C-FEA0-ED4D-845F8F6D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097085"/>
            <a:ext cx="2434856" cy="4757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OBSERVATION: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Fiction dominates Non-Fiction in sales across the 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December has a universal sale spike amongst all products, May a spike in Europe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Sales per country are evenly distributed; Noteworthy sales for cities in Mexico, Nigeria, Portugal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Afternoon, late night sales Statistically significant </a:t>
            </a:r>
          </a:p>
        </p:txBody>
      </p:sp>
      <p:pic>
        <p:nvPicPr>
          <p:cNvPr id="220" name="Content Placeholder 111" descr="A digital stock market graph">
            <a:extLst>
              <a:ext uri="{FF2B5EF4-FFF2-40B4-BE49-F238E27FC236}">
                <a16:creationId xmlns:a16="http://schemas.microsoft.com/office/drawing/2014/main" id="{5176C489-2044-160F-8C8F-8A01119F2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9" r="4480" b="-1"/>
          <a:stretch/>
        </p:blipFill>
        <p:spPr>
          <a:xfrm>
            <a:off x="6889898" y="0"/>
            <a:ext cx="53061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EA7D-7835-828A-4CC1-AA60D1CE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Goals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ACCB73F-5C11-CF9E-B314-AFB08D979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66000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132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017D-D9F7-CFF2-313F-CC44475A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Our Data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F20FEBD-1F6C-1D2F-2E40-8681B22C3B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8622267"/>
              </p:ext>
            </p:extLst>
          </p:nvPr>
        </p:nvGraphicFramePr>
        <p:xfrm>
          <a:off x="1141410" y="2249486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0170C851-10A9-3A24-38B3-C2C8A33147D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918" y="1223427"/>
            <a:ext cx="4567773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F9A956-F655-1890-48E7-496D3452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7CA04D-C8CA-2B1E-AFBF-F52E75633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212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6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9171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Top Selling Categories</a:t>
            </a:r>
            <a:br>
              <a:rPr lang="en-US"/>
            </a:br>
            <a:r>
              <a:rPr lang="en-US" sz="3200"/>
              <a:t>Fiction vs. Non-Fiction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21E6485-ECBA-E349-8B5A-0AED157CE8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433597"/>
              </p:ext>
            </p:extLst>
          </p:nvPr>
        </p:nvGraphicFramePr>
        <p:xfrm>
          <a:off x="1906345" y="2097089"/>
          <a:ext cx="8376134" cy="4142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717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Selling Categories</a:t>
            </a:r>
            <a:br>
              <a:rPr lang="en-US" sz="2800" dirty="0"/>
            </a:br>
            <a:r>
              <a:rPr lang="en-US" sz="3200" dirty="0"/>
              <a:t>Sub-Categories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51AD96-F9F7-57EF-EE6F-B33E57020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557496"/>
              </p:ext>
            </p:extLst>
          </p:nvPr>
        </p:nvGraphicFramePr>
        <p:xfrm>
          <a:off x="1906460" y="2097250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68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B290441-1515-57FA-4120-E81B6CB5C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647353"/>
              </p:ext>
            </p:extLst>
          </p:nvPr>
        </p:nvGraphicFramePr>
        <p:xfrm>
          <a:off x="1864137" y="2097250"/>
          <a:ext cx="8460550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Selling Categories</a:t>
            </a:r>
            <a:br>
              <a:rPr lang="en-US" sz="2800" dirty="0"/>
            </a:br>
            <a:r>
              <a:rPr lang="en-US" sz="3200" dirty="0"/>
              <a:t>Per Country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3D996F0-8FBE-BE41-EBF6-C5CC5A59C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634191"/>
              </p:ext>
            </p:extLst>
          </p:nvPr>
        </p:nvGraphicFramePr>
        <p:xfrm>
          <a:off x="1864137" y="2097088"/>
          <a:ext cx="8460550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19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Monthly Sales Distribution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2356B0-ECD8-3CE6-BDCE-3D0507ACF3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038091"/>
              </p:ext>
            </p:extLst>
          </p:nvPr>
        </p:nvGraphicFramePr>
        <p:xfrm>
          <a:off x="1906460" y="2097250"/>
          <a:ext cx="8375903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925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C353B4D-5263-7287-DF59-CE667F1EEC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305130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Monthly Sales Distribution</a:t>
            </a:r>
            <a:br>
              <a:rPr lang="en-US" dirty="0"/>
            </a:br>
            <a:r>
              <a:rPr lang="en-US" sz="3200" dirty="0"/>
              <a:t>Categories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EB85E4-E588-90D4-5D4B-2D139F5B6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322863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29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1083</TotalTime>
  <Words>427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220711 Big Data P2 Presentation Group 2</vt:lpstr>
      <vt:lpstr>Goals</vt:lpstr>
      <vt:lpstr>Our Data</vt:lpstr>
      <vt:lpstr>Findings</vt:lpstr>
      <vt:lpstr>Top Selling Categories Fiction vs. Non-Fiction</vt:lpstr>
      <vt:lpstr>Top Selling Categories Sub-Categories</vt:lpstr>
      <vt:lpstr>Top Selling Categories Per Country</vt:lpstr>
      <vt:lpstr>Monthly Sales Distribution</vt:lpstr>
      <vt:lpstr>Monthly Sales Distribution Categories</vt:lpstr>
      <vt:lpstr>History Sales By Location Over Time</vt:lpstr>
      <vt:lpstr>Global Sales Distribution</vt:lpstr>
      <vt:lpstr>Sales Distribution by City</vt:lpstr>
      <vt:lpstr>Sales Distribution Across Time</vt:lpstr>
      <vt:lpstr>Comparisons of Peak Hours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220711 Big Data P2 Presentation Group 2</dc:title>
  <dc:creator>Justin Ward</dc:creator>
  <cp:lastModifiedBy>Justin Ward</cp:lastModifiedBy>
  <cp:revision>12</cp:revision>
  <dcterms:created xsi:type="dcterms:W3CDTF">2022-08-23T16:06:44Z</dcterms:created>
  <dcterms:modified xsi:type="dcterms:W3CDTF">2022-08-25T21:59:24Z</dcterms:modified>
</cp:coreProperties>
</file>